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4"/>
  </p:sldMasterIdLst>
  <p:notesMasterIdLst>
    <p:notesMasterId r:id="rId28"/>
  </p:notesMasterIdLst>
  <p:sldIdLst>
    <p:sldId id="256" r:id="rId5"/>
    <p:sldId id="257" r:id="rId6"/>
    <p:sldId id="335" r:id="rId7"/>
    <p:sldId id="312" r:id="rId8"/>
    <p:sldId id="261" r:id="rId9"/>
    <p:sldId id="337" r:id="rId10"/>
    <p:sldId id="338" r:id="rId11"/>
    <p:sldId id="340" r:id="rId12"/>
    <p:sldId id="342" r:id="rId13"/>
    <p:sldId id="343" r:id="rId14"/>
    <p:sldId id="345" r:id="rId15"/>
    <p:sldId id="346" r:id="rId16"/>
    <p:sldId id="348" r:id="rId17"/>
    <p:sldId id="349" r:id="rId18"/>
    <p:sldId id="350" r:id="rId19"/>
    <p:sldId id="351" r:id="rId20"/>
    <p:sldId id="352" r:id="rId21"/>
    <p:sldId id="353" r:id="rId22"/>
    <p:sldId id="339" r:id="rId23"/>
    <p:sldId id="347" r:id="rId24"/>
    <p:sldId id="356" r:id="rId25"/>
    <p:sldId id="357" r:id="rId26"/>
    <p:sldId id="358" r:id="rId27"/>
  </p:sldIdLst>
  <p:sldSz cx="9144000" cy="5143500" type="screen16x9"/>
  <p:notesSz cx="6858000" cy="9144000"/>
  <p:embeddedFontLst>
    <p:embeddedFont>
      <p:font typeface="Dosis" pitchFamily="2" charset="0"/>
      <p:regular r:id="rId29"/>
      <p:bold r:id="rId30"/>
    </p:embeddedFont>
    <p:embeddedFont>
      <p:font typeface="Nunito Light" pitchFamily="2" charset="0"/>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B573E9-46B3-F9AD-61F7-E8A4ED78D587}" v="1049" dt="2024-05-14T23:11:50.228"/>
    <p1510:client id="{79CA0874-8A23-F83F-49AA-F9CA45D4E714}" v="108" dt="2024-05-14T19:48:36.142"/>
    <p1510:client id="{AD960DCF-CA8A-5F1A-AEFF-BB64C6E67A20}" v="3" dt="2024-05-14T17:09:55.938"/>
    <p1510:client id="{CBC34464-746C-01F3-348B-1A5FCAFC6AE2}" v="144" dt="2024-05-14T20:03:28.872"/>
    <p1510:client id="{E231B07B-DB4E-7E78-5F33-4323AAF5D4EA}" v="108" dt="2024-05-15T09:46:12.895"/>
    <p1510:client id="{ED62D910-470D-4FC0-879E-52EF0BA0745A}" v="6689" dt="2024-05-15T09:07:34.724"/>
  </p1510:revLst>
</p1510:revInfo>
</file>

<file path=ppt/tableStyles.xml><?xml version="1.0" encoding="utf-8"?>
<a:tblStyleLst xmlns:a="http://schemas.openxmlformats.org/drawingml/2006/main" def="{5464AA28-9358-46D7-85AB-6E51BB4EF5E4}">
  <a:tblStyle styleId="{5464AA28-9358-46D7-85AB-6E51BB4EF5E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tableStyles" Target="tableStyles.xml"/><Relationship Id="rId8" Type="http://schemas.openxmlformats.org/officeDocument/2006/relationships/slide" Target="slides/slide4.xml"/></Relationships>
</file>

<file path=ppt/media/image1.pn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8448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9034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43446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0115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55547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62251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51950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9287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 name="Google Shape;114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
        <p:cNvGrpSpPr/>
        <p:nvPr/>
      </p:nvGrpSpPr>
      <p:grpSpPr>
        <a:xfrm>
          <a:off x="0" y="0"/>
          <a:ext cx="0" cy="0"/>
          <a:chOff x="0" y="0"/>
          <a:chExt cx="0" cy="0"/>
        </a:xfrm>
      </p:grpSpPr>
      <p:sp>
        <p:nvSpPr>
          <p:cNvPr id="1184" name="Google Shape;118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 name="Google Shape;118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285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3227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4871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11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94740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47653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50000"/>
          </a:blip>
          <a:stretch>
            <a:fillRect/>
          </a:stretch>
        </p:blipFill>
        <p:spPr>
          <a:xfrm>
            <a:off x="-50" y="0"/>
            <a:ext cx="9144003" cy="5143501"/>
          </a:xfrm>
          <a:prstGeom prst="rect">
            <a:avLst/>
          </a:prstGeom>
          <a:noFill/>
          <a:ln>
            <a:noFill/>
          </a:ln>
        </p:spPr>
      </p:pic>
      <p:sp>
        <p:nvSpPr>
          <p:cNvPr id="10" name="Google Shape;10;p2"/>
          <p:cNvSpPr txBox="1">
            <a:spLocks noGrp="1"/>
          </p:cNvSpPr>
          <p:nvPr>
            <p:ph type="ctrTitle"/>
          </p:nvPr>
        </p:nvSpPr>
        <p:spPr>
          <a:xfrm>
            <a:off x="900400" y="2796775"/>
            <a:ext cx="7343100" cy="1459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166100" y="4216600"/>
            <a:ext cx="4811700" cy="387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2070750" y="0"/>
            <a:ext cx="5002500" cy="2703000"/>
          </a:xfrm>
          <a:prstGeom prst="rect">
            <a:avLst/>
          </a:prstGeom>
          <a:noFill/>
          <a:ln w="9525" cap="flat" cmpd="sng">
            <a:solidFill>
              <a:schemeClr val="lt2"/>
            </a:solidFill>
            <a:prstDash val="solid"/>
            <a:round/>
            <a:headEnd type="none" w="sm" len="sm"/>
            <a:tailEnd type="none" w="sm" len="sm"/>
          </a:ln>
        </p:spPr>
      </p:sp>
      <p:grpSp>
        <p:nvGrpSpPr>
          <p:cNvPr id="13" name="Google Shape;13;p2"/>
          <p:cNvGrpSpPr/>
          <p:nvPr/>
        </p:nvGrpSpPr>
        <p:grpSpPr>
          <a:xfrm>
            <a:off x="104531" y="239440"/>
            <a:ext cx="608692" cy="5087760"/>
            <a:chOff x="104531" y="239440"/>
            <a:chExt cx="608692" cy="5087760"/>
          </a:xfrm>
        </p:grpSpPr>
        <p:grpSp>
          <p:nvGrpSpPr>
            <p:cNvPr id="14" name="Google Shape;14;p2"/>
            <p:cNvGrpSpPr/>
            <p:nvPr/>
          </p:nvGrpSpPr>
          <p:grpSpPr>
            <a:xfrm rot="5400000">
              <a:off x="-200225" y="870635"/>
              <a:ext cx="1401679" cy="139289"/>
              <a:chOff x="2667275" y="1295835"/>
              <a:chExt cx="1401679" cy="139289"/>
            </a:xfrm>
          </p:grpSpPr>
          <p:sp>
            <p:nvSpPr>
              <p:cNvPr id="15" name="Google Shape;15;p2"/>
              <p:cNvSpPr/>
              <p:nvPr/>
            </p:nvSpPr>
            <p:spPr>
              <a:xfrm>
                <a:off x="2667275" y="1295835"/>
                <a:ext cx="223968" cy="139289"/>
              </a:xfrm>
              <a:custGeom>
                <a:avLst/>
                <a:gdLst/>
                <a:ahLst/>
                <a:cxnLst/>
                <a:rect l="l" t="t" r="r" b="b"/>
                <a:pathLst>
                  <a:path w="1722" h="1071" extrusionOk="0">
                    <a:moveTo>
                      <a:pt x="0" y="0"/>
                    </a:moveTo>
                    <a:lnTo>
                      <a:pt x="1035" y="1071"/>
                    </a:lnTo>
                    <a:lnTo>
                      <a:pt x="1722" y="1071"/>
                    </a:lnTo>
                    <a:lnTo>
                      <a:pt x="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83544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003745"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17191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340216"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508386"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676686" y="1295835"/>
                <a:ext cx="224098" cy="139289"/>
              </a:xfrm>
              <a:custGeom>
                <a:avLst/>
                <a:gdLst/>
                <a:ahLst/>
                <a:cxnLst/>
                <a:rect l="l" t="t" r="r" b="b"/>
                <a:pathLst>
                  <a:path w="1723" h="1071" extrusionOk="0">
                    <a:moveTo>
                      <a:pt x="1"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844986" y="1295835"/>
                <a:ext cx="223968" cy="139289"/>
              </a:xfrm>
              <a:custGeom>
                <a:avLst/>
                <a:gdLst/>
                <a:ahLst/>
                <a:cxnLst/>
                <a:rect l="l" t="t" r="r" b="b"/>
                <a:pathLst>
                  <a:path w="1722"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flipH="1">
              <a:off x="104531" y="2071427"/>
              <a:ext cx="608692" cy="3255773"/>
              <a:chOff x="220311" y="1885075"/>
              <a:chExt cx="615214" cy="3255773"/>
            </a:xfrm>
          </p:grpSpPr>
          <p:sp>
            <p:nvSpPr>
              <p:cNvPr id="24" name="Google Shape;24;p2"/>
              <p:cNvSpPr/>
              <p:nvPr/>
            </p:nvSpPr>
            <p:spPr>
              <a:xfrm>
                <a:off x="220311" y="1959623"/>
                <a:ext cx="575024" cy="3181225"/>
              </a:xfrm>
              <a:custGeom>
                <a:avLst/>
                <a:gdLst/>
                <a:ahLst/>
                <a:cxnLst/>
                <a:rect l="l" t="t" r="r" b="b"/>
                <a:pathLst>
                  <a:path w="28932" h="127249" extrusionOk="0">
                    <a:moveTo>
                      <a:pt x="0" y="127249"/>
                    </a:moveTo>
                    <a:lnTo>
                      <a:pt x="0" y="81975"/>
                    </a:lnTo>
                    <a:lnTo>
                      <a:pt x="19020" y="62419"/>
                    </a:lnTo>
                    <a:lnTo>
                      <a:pt x="19020" y="28933"/>
                    </a:lnTo>
                    <a:lnTo>
                      <a:pt x="28932" y="19021"/>
                    </a:lnTo>
                    <a:lnTo>
                      <a:pt x="28932" y="0"/>
                    </a:lnTo>
                  </a:path>
                </a:pathLst>
              </a:custGeom>
              <a:noFill/>
              <a:ln w="9525" cap="flat" cmpd="sng">
                <a:solidFill>
                  <a:schemeClr val="lt2"/>
                </a:solidFill>
                <a:prstDash val="solid"/>
                <a:round/>
                <a:headEnd type="none" w="med" len="med"/>
                <a:tailEnd type="none" w="med" len="med"/>
              </a:ln>
            </p:spPr>
          </p:sp>
          <p:sp>
            <p:nvSpPr>
              <p:cNvPr id="25" name="Google Shape;25;p2"/>
              <p:cNvSpPr/>
              <p:nvPr/>
            </p:nvSpPr>
            <p:spPr>
              <a:xfrm>
                <a:off x="759925" y="188507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grpSp>
        <p:nvGrpSpPr>
          <p:cNvPr id="26" name="Google Shape;26;p2"/>
          <p:cNvGrpSpPr/>
          <p:nvPr/>
        </p:nvGrpSpPr>
        <p:grpSpPr>
          <a:xfrm>
            <a:off x="8430737" y="-600737"/>
            <a:ext cx="600314" cy="3929391"/>
            <a:chOff x="8430737" y="-600737"/>
            <a:chExt cx="600314" cy="3929391"/>
          </a:xfrm>
        </p:grpSpPr>
        <p:grpSp>
          <p:nvGrpSpPr>
            <p:cNvPr id="27" name="Google Shape;27;p2"/>
            <p:cNvGrpSpPr/>
            <p:nvPr/>
          </p:nvGrpSpPr>
          <p:grpSpPr>
            <a:xfrm rot="-5400000">
              <a:off x="8117403" y="2478912"/>
              <a:ext cx="1326306" cy="373176"/>
              <a:chOff x="1276044" y="1244420"/>
              <a:chExt cx="863818" cy="243048"/>
            </a:xfrm>
          </p:grpSpPr>
          <p:sp>
            <p:nvSpPr>
              <p:cNvPr id="28" name="Google Shape;28;p2"/>
              <p:cNvSpPr/>
              <p:nvPr/>
            </p:nvSpPr>
            <p:spPr>
              <a:xfrm>
                <a:off x="2112440" y="1461234"/>
                <a:ext cx="27422" cy="26234"/>
              </a:xfrm>
              <a:custGeom>
                <a:avLst/>
                <a:gdLst/>
                <a:ahLst/>
                <a:cxnLst/>
                <a:rect l="l" t="t" r="r" b="b"/>
                <a:pathLst>
                  <a:path w="439" h="420" extrusionOk="0">
                    <a:moveTo>
                      <a:pt x="206" y="0"/>
                    </a:moveTo>
                    <a:cubicBezTo>
                      <a:pt x="153" y="0"/>
                      <a:pt x="99" y="18"/>
                      <a:pt x="54" y="62"/>
                    </a:cubicBezTo>
                    <a:cubicBezTo>
                      <a:pt x="19" y="98"/>
                      <a:pt x="1" y="152"/>
                      <a:pt x="1" y="214"/>
                    </a:cubicBezTo>
                    <a:cubicBezTo>
                      <a:pt x="1" y="268"/>
                      <a:pt x="19" y="321"/>
                      <a:pt x="54" y="357"/>
                    </a:cubicBezTo>
                    <a:cubicBezTo>
                      <a:pt x="99" y="401"/>
                      <a:pt x="153" y="419"/>
                      <a:pt x="206" y="419"/>
                    </a:cubicBezTo>
                    <a:cubicBezTo>
                      <a:pt x="269" y="419"/>
                      <a:pt x="322" y="401"/>
                      <a:pt x="358" y="357"/>
                    </a:cubicBezTo>
                    <a:cubicBezTo>
                      <a:pt x="438" y="285"/>
                      <a:pt x="438" y="143"/>
                      <a:pt x="358" y="62"/>
                    </a:cubicBezTo>
                    <a:cubicBezTo>
                      <a:pt x="322" y="18"/>
                      <a:pt x="269"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80303" y="1461234"/>
                <a:ext cx="482605" cy="26234"/>
              </a:xfrm>
              <a:custGeom>
                <a:avLst/>
                <a:gdLst/>
                <a:ahLst/>
                <a:cxnLst/>
                <a:rect l="l" t="t" r="r" b="b"/>
                <a:pathLst>
                  <a:path w="7726" h="420" extrusionOk="0">
                    <a:moveTo>
                      <a:pt x="214" y="0"/>
                    </a:moveTo>
                    <a:cubicBezTo>
                      <a:pt x="98" y="0"/>
                      <a:pt x="0" y="89"/>
                      <a:pt x="0" y="214"/>
                    </a:cubicBezTo>
                    <a:cubicBezTo>
                      <a:pt x="0" y="330"/>
                      <a:pt x="98" y="419"/>
                      <a:pt x="214" y="419"/>
                    </a:cubicBezTo>
                    <a:cubicBezTo>
                      <a:pt x="330" y="419"/>
                      <a:pt x="429" y="330"/>
                      <a:pt x="429" y="214"/>
                    </a:cubicBezTo>
                    <a:cubicBezTo>
                      <a:pt x="429" y="89"/>
                      <a:pt x="330" y="0"/>
                      <a:pt x="214" y="0"/>
                    </a:cubicBezTo>
                    <a:close/>
                    <a:moveTo>
                      <a:pt x="1428" y="0"/>
                    </a:moveTo>
                    <a:cubicBezTo>
                      <a:pt x="1312" y="0"/>
                      <a:pt x="1223" y="89"/>
                      <a:pt x="1223" y="214"/>
                    </a:cubicBezTo>
                    <a:cubicBezTo>
                      <a:pt x="1223" y="330"/>
                      <a:pt x="1312" y="419"/>
                      <a:pt x="1428" y="419"/>
                    </a:cubicBezTo>
                    <a:cubicBezTo>
                      <a:pt x="1544" y="419"/>
                      <a:pt x="1642" y="330"/>
                      <a:pt x="1642" y="214"/>
                    </a:cubicBezTo>
                    <a:cubicBezTo>
                      <a:pt x="1642" y="89"/>
                      <a:pt x="1544" y="0"/>
                      <a:pt x="1428" y="0"/>
                    </a:cubicBezTo>
                    <a:close/>
                    <a:moveTo>
                      <a:pt x="2650" y="0"/>
                    </a:moveTo>
                    <a:cubicBezTo>
                      <a:pt x="2525" y="0"/>
                      <a:pt x="2436" y="89"/>
                      <a:pt x="2436" y="214"/>
                    </a:cubicBezTo>
                    <a:cubicBezTo>
                      <a:pt x="2436" y="330"/>
                      <a:pt x="2525" y="419"/>
                      <a:pt x="2650" y="419"/>
                    </a:cubicBezTo>
                    <a:cubicBezTo>
                      <a:pt x="2766" y="419"/>
                      <a:pt x="2855" y="330"/>
                      <a:pt x="2855" y="214"/>
                    </a:cubicBezTo>
                    <a:cubicBezTo>
                      <a:pt x="2855" y="89"/>
                      <a:pt x="2766" y="0"/>
                      <a:pt x="2650" y="0"/>
                    </a:cubicBezTo>
                    <a:close/>
                    <a:moveTo>
                      <a:pt x="3863" y="0"/>
                    </a:moveTo>
                    <a:cubicBezTo>
                      <a:pt x="3747" y="0"/>
                      <a:pt x="3649" y="89"/>
                      <a:pt x="3649" y="214"/>
                    </a:cubicBezTo>
                    <a:cubicBezTo>
                      <a:pt x="3649" y="330"/>
                      <a:pt x="3747" y="419"/>
                      <a:pt x="3863" y="419"/>
                    </a:cubicBezTo>
                    <a:cubicBezTo>
                      <a:pt x="3979" y="419"/>
                      <a:pt x="4077" y="330"/>
                      <a:pt x="4077" y="214"/>
                    </a:cubicBezTo>
                    <a:cubicBezTo>
                      <a:pt x="4077" y="89"/>
                      <a:pt x="3979" y="0"/>
                      <a:pt x="3863" y="0"/>
                    </a:cubicBezTo>
                    <a:close/>
                    <a:moveTo>
                      <a:pt x="5076" y="0"/>
                    </a:moveTo>
                    <a:cubicBezTo>
                      <a:pt x="4960" y="0"/>
                      <a:pt x="4871" y="89"/>
                      <a:pt x="4871" y="214"/>
                    </a:cubicBezTo>
                    <a:cubicBezTo>
                      <a:pt x="4871" y="330"/>
                      <a:pt x="4960" y="419"/>
                      <a:pt x="5076" y="419"/>
                    </a:cubicBezTo>
                    <a:cubicBezTo>
                      <a:pt x="5192" y="419"/>
                      <a:pt x="5291" y="330"/>
                      <a:pt x="5291" y="214"/>
                    </a:cubicBezTo>
                    <a:cubicBezTo>
                      <a:pt x="5291" y="89"/>
                      <a:pt x="5192" y="0"/>
                      <a:pt x="5076" y="0"/>
                    </a:cubicBezTo>
                    <a:close/>
                    <a:moveTo>
                      <a:pt x="6299" y="0"/>
                    </a:moveTo>
                    <a:cubicBezTo>
                      <a:pt x="6183" y="0"/>
                      <a:pt x="6085" y="89"/>
                      <a:pt x="6085" y="214"/>
                    </a:cubicBezTo>
                    <a:cubicBezTo>
                      <a:pt x="6085" y="330"/>
                      <a:pt x="6183" y="419"/>
                      <a:pt x="6299" y="419"/>
                    </a:cubicBezTo>
                    <a:cubicBezTo>
                      <a:pt x="6415" y="419"/>
                      <a:pt x="6504" y="330"/>
                      <a:pt x="6504" y="214"/>
                    </a:cubicBezTo>
                    <a:cubicBezTo>
                      <a:pt x="6504" y="89"/>
                      <a:pt x="6415" y="0"/>
                      <a:pt x="6299" y="0"/>
                    </a:cubicBezTo>
                    <a:close/>
                    <a:moveTo>
                      <a:pt x="7512" y="0"/>
                    </a:moveTo>
                    <a:cubicBezTo>
                      <a:pt x="7396" y="0"/>
                      <a:pt x="7298" y="89"/>
                      <a:pt x="7298" y="214"/>
                    </a:cubicBezTo>
                    <a:cubicBezTo>
                      <a:pt x="7298" y="330"/>
                      <a:pt x="7396" y="419"/>
                      <a:pt x="7512" y="419"/>
                    </a:cubicBezTo>
                    <a:cubicBezTo>
                      <a:pt x="7628" y="419"/>
                      <a:pt x="7726" y="330"/>
                      <a:pt x="7726" y="214"/>
                    </a:cubicBezTo>
                    <a:cubicBezTo>
                      <a:pt x="7726" y="89"/>
                      <a:pt x="7628" y="0"/>
                      <a:pt x="7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504533" y="1407140"/>
                <a:ext cx="558375" cy="26234"/>
              </a:xfrm>
              <a:custGeom>
                <a:avLst/>
                <a:gdLst/>
                <a:ahLst/>
                <a:cxnLst/>
                <a:rect l="l" t="t" r="r" b="b"/>
                <a:pathLst>
                  <a:path w="8939" h="420" extrusionOk="0">
                    <a:moveTo>
                      <a:pt x="214" y="1"/>
                    </a:moveTo>
                    <a:cubicBezTo>
                      <a:pt x="89" y="1"/>
                      <a:pt x="0" y="90"/>
                      <a:pt x="0" y="206"/>
                    </a:cubicBezTo>
                    <a:cubicBezTo>
                      <a:pt x="0" y="322"/>
                      <a:pt x="89" y="420"/>
                      <a:pt x="214" y="420"/>
                    </a:cubicBezTo>
                    <a:cubicBezTo>
                      <a:pt x="330" y="420"/>
                      <a:pt x="419" y="322"/>
                      <a:pt x="419" y="206"/>
                    </a:cubicBezTo>
                    <a:cubicBezTo>
                      <a:pt x="419" y="90"/>
                      <a:pt x="330" y="1"/>
                      <a:pt x="214" y="1"/>
                    </a:cubicBezTo>
                    <a:close/>
                    <a:moveTo>
                      <a:pt x="1427" y="1"/>
                    </a:moveTo>
                    <a:cubicBezTo>
                      <a:pt x="1311" y="1"/>
                      <a:pt x="1213" y="90"/>
                      <a:pt x="1213" y="206"/>
                    </a:cubicBezTo>
                    <a:cubicBezTo>
                      <a:pt x="1213" y="322"/>
                      <a:pt x="1311" y="420"/>
                      <a:pt x="1427" y="420"/>
                    </a:cubicBezTo>
                    <a:cubicBezTo>
                      <a:pt x="1543" y="420"/>
                      <a:pt x="1642" y="322"/>
                      <a:pt x="1642" y="206"/>
                    </a:cubicBezTo>
                    <a:cubicBezTo>
                      <a:pt x="1642" y="90"/>
                      <a:pt x="1543" y="1"/>
                      <a:pt x="1427" y="1"/>
                    </a:cubicBezTo>
                    <a:close/>
                    <a:moveTo>
                      <a:pt x="2641" y="1"/>
                    </a:moveTo>
                    <a:cubicBezTo>
                      <a:pt x="2525" y="1"/>
                      <a:pt x="2436" y="90"/>
                      <a:pt x="2436" y="206"/>
                    </a:cubicBezTo>
                    <a:cubicBezTo>
                      <a:pt x="2436" y="322"/>
                      <a:pt x="2525" y="420"/>
                      <a:pt x="2641" y="420"/>
                    </a:cubicBezTo>
                    <a:cubicBezTo>
                      <a:pt x="2757" y="420"/>
                      <a:pt x="2855" y="322"/>
                      <a:pt x="2855" y="206"/>
                    </a:cubicBezTo>
                    <a:cubicBezTo>
                      <a:pt x="2855" y="90"/>
                      <a:pt x="2757" y="1"/>
                      <a:pt x="2641" y="1"/>
                    </a:cubicBezTo>
                    <a:close/>
                    <a:moveTo>
                      <a:pt x="3863" y="1"/>
                    </a:moveTo>
                    <a:cubicBezTo>
                      <a:pt x="3738" y="1"/>
                      <a:pt x="3649" y="90"/>
                      <a:pt x="3649" y="206"/>
                    </a:cubicBezTo>
                    <a:cubicBezTo>
                      <a:pt x="3649" y="322"/>
                      <a:pt x="3738" y="420"/>
                      <a:pt x="3863" y="420"/>
                    </a:cubicBezTo>
                    <a:cubicBezTo>
                      <a:pt x="3979" y="420"/>
                      <a:pt x="4068" y="322"/>
                      <a:pt x="4068" y="206"/>
                    </a:cubicBezTo>
                    <a:cubicBezTo>
                      <a:pt x="4068" y="90"/>
                      <a:pt x="3979" y="1"/>
                      <a:pt x="3863" y="1"/>
                    </a:cubicBezTo>
                    <a:close/>
                    <a:moveTo>
                      <a:pt x="5076" y="1"/>
                    </a:moveTo>
                    <a:cubicBezTo>
                      <a:pt x="4960" y="1"/>
                      <a:pt x="4862" y="90"/>
                      <a:pt x="4862" y="206"/>
                    </a:cubicBezTo>
                    <a:cubicBezTo>
                      <a:pt x="4862" y="322"/>
                      <a:pt x="4960" y="420"/>
                      <a:pt x="5076" y="420"/>
                    </a:cubicBezTo>
                    <a:cubicBezTo>
                      <a:pt x="5192" y="420"/>
                      <a:pt x="5290" y="322"/>
                      <a:pt x="5290" y="206"/>
                    </a:cubicBezTo>
                    <a:cubicBezTo>
                      <a:pt x="5290" y="90"/>
                      <a:pt x="5192" y="1"/>
                      <a:pt x="5076" y="1"/>
                    </a:cubicBezTo>
                    <a:close/>
                    <a:moveTo>
                      <a:pt x="6289" y="1"/>
                    </a:moveTo>
                    <a:cubicBezTo>
                      <a:pt x="6173" y="1"/>
                      <a:pt x="6084" y="90"/>
                      <a:pt x="6084" y="206"/>
                    </a:cubicBezTo>
                    <a:cubicBezTo>
                      <a:pt x="6084" y="322"/>
                      <a:pt x="6173" y="420"/>
                      <a:pt x="6289" y="420"/>
                    </a:cubicBezTo>
                    <a:cubicBezTo>
                      <a:pt x="6405" y="420"/>
                      <a:pt x="6504" y="322"/>
                      <a:pt x="6504" y="206"/>
                    </a:cubicBezTo>
                    <a:cubicBezTo>
                      <a:pt x="6504" y="90"/>
                      <a:pt x="6405" y="1"/>
                      <a:pt x="6289" y="1"/>
                    </a:cubicBezTo>
                    <a:close/>
                    <a:moveTo>
                      <a:pt x="7512" y="1"/>
                    </a:moveTo>
                    <a:cubicBezTo>
                      <a:pt x="7387" y="1"/>
                      <a:pt x="7298" y="90"/>
                      <a:pt x="7298" y="206"/>
                    </a:cubicBezTo>
                    <a:cubicBezTo>
                      <a:pt x="7298" y="322"/>
                      <a:pt x="7387" y="420"/>
                      <a:pt x="7512" y="420"/>
                    </a:cubicBezTo>
                    <a:cubicBezTo>
                      <a:pt x="7628" y="420"/>
                      <a:pt x="7717" y="322"/>
                      <a:pt x="7717" y="206"/>
                    </a:cubicBezTo>
                    <a:cubicBezTo>
                      <a:pt x="7717" y="90"/>
                      <a:pt x="7628" y="1"/>
                      <a:pt x="7512" y="1"/>
                    </a:cubicBezTo>
                    <a:close/>
                    <a:moveTo>
                      <a:pt x="8725" y="1"/>
                    </a:moveTo>
                    <a:cubicBezTo>
                      <a:pt x="8609" y="1"/>
                      <a:pt x="8511" y="90"/>
                      <a:pt x="8511" y="206"/>
                    </a:cubicBezTo>
                    <a:cubicBezTo>
                      <a:pt x="8511" y="322"/>
                      <a:pt x="8609" y="420"/>
                      <a:pt x="8725" y="420"/>
                    </a:cubicBezTo>
                    <a:cubicBezTo>
                      <a:pt x="8841" y="420"/>
                      <a:pt x="8939" y="322"/>
                      <a:pt x="8939" y="206"/>
                    </a:cubicBezTo>
                    <a:cubicBezTo>
                      <a:pt x="8939" y="90"/>
                      <a:pt x="8841" y="1"/>
                      <a:pt x="8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428701" y="1352546"/>
                <a:ext cx="557875" cy="26796"/>
              </a:xfrm>
              <a:custGeom>
                <a:avLst/>
                <a:gdLst/>
                <a:ahLst/>
                <a:cxnLst/>
                <a:rect l="l" t="t" r="r" b="b"/>
                <a:pathLst>
                  <a:path w="8931" h="429" extrusionOk="0">
                    <a:moveTo>
                      <a:pt x="206" y="0"/>
                    </a:moveTo>
                    <a:cubicBezTo>
                      <a:pt x="90" y="0"/>
                      <a:pt x="1" y="99"/>
                      <a:pt x="1" y="215"/>
                    </a:cubicBezTo>
                    <a:cubicBezTo>
                      <a:pt x="1" y="331"/>
                      <a:pt x="90" y="429"/>
                      <a:pt x="206" y="429"/>
                    </a:cubicBezTo>
                    <a:cubicBezTo>
                      <a:pt x="322" y="429"/>
                      <a:pt x="420" y="331"/>
                      <a:pt x="420" y="215"/>
                    </a:cubicBezTo>
                    <a:cubicBezTo>
                      <a:pt x="420" y="99"/>
                      <a:pt x="322" y="0"/>
                      <a:pt x="206" y="0"/>
                    </a:cubicBezTo>
                    <a:close/>
                    <a:moveTo>
                      <a:pt x="1428" y="0"/>
                    </a:moveTo>
                    <a:cubicBezTo>
                      <a:pt x="1303" y="0"/>
                      <a:pt x="1214" y="99"/>
                      <a:pt x="1214" y="215"/>
                    </a:cubicBezTo>
                    <a:cubicBezTo>
                      <a:pt x="1214" y="331"/>
                      <a:pt x="1303" y="429"/>
                      <a:pt x="1428" y="429"/>
                    </a:cubicBezTo>
                    <a:cubicBezTo>
                      <a:pt x="1544" y="429"/>
                      <a:pt x="1633" y="331"/>
                      <a:pt x="1633" y="215"/>
                    </a:cubicBezTo>
                    <a:cubicBezTo>
                      <a:pt x="1633" y="99"/>
                      <a:pt x="1544" y="0"/>
                      <a:pt x="1428" y="0"/>
                    </a:cubicBezTo>
                    <a:close/>
                    <a:moveTo>
                      <a:pt x="2641" y="0"/>
                    </a:moveTo>
                    <a:cubicBezTo>
                      <a:pt x="2525" y="0"/>
                      <a:pt x="2427" y="99"/>
                      <a:pt x="2427" y="215"/>
                    </a:cubicBezTo>
                    <a:cubicBezTo>
                      <a:pt x="2427" y="331"/>
                      <a:pt x="2525" y="429"/>
                      <a:pt x="2641" y="429"/>
                    </a:cubicBezTo>
                    <a:cubicBezTo>
                      <a:pt x="2757" y="429"/>
                      <a:pt x="2856" y="331"/>
                      <a:pt x="2856" y="215"/>
                    </a:cubicBezTo>
                    <a:cubicBezTo>
                      <a:pt x="2856" y="99"/>
                      <a:pt x="2757" y="0"/>
                      <a:pt x="2641" y="0"/>
                    </a:cubicBezTo>
                    <a:close/>
                    <a:moveTo>
                      <a:pt x="3855" y="0"/>
                    </a:moveTo>
                    <a:cubicBezTo>
                      <a:pt x="3739" y="0"/>
                      <a:pt x="3650" y="99"/>
                      <a:pt x="3650" y="215"/>
                    </a:cubicBezTo>
                    <a:cubicBezTo>
                      <a:pt x="3650" y="331"/>
                      <a:pt x="3739" y="429"/>
                      <a:pt x="3855" y="429"/>
                    </a:cubicBezTo>
                    <a:cubicBezTo>
                      <a:pt x="3971" y="429"/>
                      <a:pt x="4069" y="331"/>
                      <a:pt x="4069" y="215"/>
                    </a:cubicBezTo>
                    <a:cubicBezTo>
                      <a:pt x="4069" y="99"/>
                      <a:pt x="3971" y="0"/>
                      <a:pt x="3855" y="0"/>
                    </a:cubicBezTo>
                    <a:close/>
                    <a:moveTo>
                      <a:pt x="5077" y="0"/>
                    </a:moveTo>
                    <a:cubicBezTo>
                      <a:pt x="4952" y="0"/>
                      <a:pt x="4863" y="99"/>
                      <a:pt x="4863" y="215"/>
                    </a:cubicBezTo>
                    <a:cubicBezTo>
                      <a:pt x="4863" y="331"/>
                      <a:pt x="4952" y="429"/>
                      <a:pt x="5077" y="429"/>
                    </a:cubicBezTo>
                    <a:cubicBezTo>
                      <a:pt x="5193" y="429"/>
                      <a:pt x="5282" y="331"/>
                      <a:pt x="5282" y="215"/>
                    </a:cubicBezTo>
                    <a:cubicBezTo>
                      <a:pt x="5282" y="99"/>
                      <a:pt x="5193" y="0"/>
                      <a:pt x="5077" y="0"/>
                    </a:cubicBezTo>
                    <a:close/>
                    <a:moveTo>
                      <a:pt x="6290" y="0"/>
                    </a:moveTo>
                    <a:cubicBezTo>
                      <a:pt x="6174" y="0"/>
                      <a:pt x="6076" y="99"/>
                      <a:pt x="6076" y="215"/>
                    </a:cubicBezTo>
                    <a:cubicBezTo>
                      <a:pt x="6076" y="331"/>
                      <a:pt x="6174" y="429"/>
                      <a:pt x="6290" y="429"/>
                    </a:cubicBezTo>
                    <a:cubicBezTo>
                      <a:pt x="6406" y="429"/>
                      <a:pt x="6504" y="331"/>
                      <a:pt x="6504" y="215"/>
                    </a:cubicBezTo>
                    <a:cubicBezTo>
                      <a:pt x="6504" y="99"/>
                      <a:pt x="6406" y="0"/>
                      <a:pt x="6290" y="0"/>
                    </a:cubicBezTo>
                    <a:close/>
                    <a:moveTo>
                      <a:pt x="7503" y="0"/>
                    </a:moveTo>
                    <a:cubicBezTo>
                      <a:pt x="7387" y="0"/>
                      <a:pt x="7298" y="99"/>
                      <a:pt x="7298" y="215"/>
                    </a:cubicBezTo>
                    <a:cubicBezTo>
                      <a:pt x="7298" y="331"/>
                      <a:pt x="7387" y="429"/>
                      <a:pt x="7503" y="429"/>
                    </a:cubicBezTo>
                    <a:cubicBezTo>
                      <a:pt x="7619" y="429"/>
                      <a:pt x="7718" y="331"/>
                      <a:pt x="7718" y="215"/>
                    </a:cubicBezTo>
                    <a:cubicBezTo>
                      <a:pt x="7718" y="99"/>
                      <a:pt x="7619" y="0"/>
                      <a:pt x="7503" y="0"/>
                    </a:cubicBezTo>
                    <a:close/>
                    <a:moveTo>
                      <a:pt x="8726" y="0"/>
                    </a:moveTo>
                    <a:cubicBezTo>
                      <a:pt x="8601" y="0"/>
                      <a:pt x="8512" y="99"/>
                      <a:pt x="8512" y="215"/>
                    </a:cubicBezTo>
                    <a:cubicBezTo>
                      <a:pt x="8512" y="331"/>
                      <a:pt x="8601" y="429"/>
                      <a:pt x="8726" y="429"/>
                    </a:cubicBezTo>
                    <a:cubicBezTo>
                      <a:pt x="8842" y="429"/>
                      <a:pt x="8931" y="331"/>
                      <a:pt x="8931" y="215"/>
                    </a:cubicBezTo>
                    <a:cubicBezTo>
                      <a:pt x="8931" y="99"/>
                      <a:pt x="8842" y="0"/>
                      <a:pt x="8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428701" y="1298514"/>
                <a:ext cx="482105" cy="26796"/>
              </a:xfrm>
              <a:custGeom>
                <a:avLst/>
                <a:gdLst/>
                <a:ahLst/>
                <a:cxnLst/>
                <a:rect l="l" t="t" r="r" b="b"/>
                <a:pathLst>
                  <a:path w="7718" h="429" extrusionOk="0">
                    <a:moveTo>
                      <a:pt x="206" y="0"/>
                    </a:moveTo>
                    <a:cubicBezTo>
                      <a:pt x="90" y="0"/>
                      <a:pt x="1" y="98"/>
                      <a:pt x="1" y="214"/>
                    </a:cubicBezTo>
                    <a:cubicBezTo>
                      <a:pt x="1" y="330"/>
                      <a:pt x="90" y="428"/>
                      <a:pt x="206" y="428"/>
                    </a:cubicBezTo>
                    <a:cubicBezTo>
                      <a:pt x="322" y="428"/>
                      <a:pt x="420" y="330"/>
                      <a:pt x="420" y="214"/>
                    </a:cubicBezTo>
                    <a:cubicBezTo>
                      <a:pt x="420" y="98"/>
                      <a:pt x="322" y="0"/>
                      <a:pt x="206" y="0"/>
                    </a:cubicBezTo>
                    <a:close/>
                    <a:moveTo>
                      <a:pt x="1428" y="0"/>
                    </a:moveTo>
                    <a:cubicBezTo>
                      <a:pt x="1303" y="0"/>
                      <a:pt x="1214" y="98"/>
                      <a:pt x="1214" y="214"/>
                    </a:cubicBezTo>
                    <a:cubicBezTo>
                      <a:pt x="1214" y="330"/>
                      <a:pt x="1303" y="428"/>
                      <a:pt x="1428" y="428"/>
                    </a:cubicBezTo>
                    <a:cubicBezTo>
                      <a:pt x="1544" y="428"/>
                      <a:pt x="1633" y="330"/>
                      <a:pt x="1633" y="214"/>
                    </a:cubicBezTo>
                    <a:cubicBezTo>
                      <a:pt x="1633" y="98"/>
                      <a:pt x="1544" y="0"/>
                      <a:pt x="1428" y="0"/>
                    </a:cubicBezTo>
                    <a:close/>
                    <a:moveTo>
                      <a:pt x="2641" y="0"/>
                    </a:moveTo>
                    <a:cubicBezTo>
                      <a:pt x="2525" y="0"/>
                      <a:pt x="2427" y="98"/>
                      <a:pt x="2427" y="214"/>
                    </a:cubicBezTo>
                    <a:cubicBezTo>
                      <a:pt x="2427" y="330"/>
                      <a:pt x="2525" y="428"/>
                      <a:pt x="2641" y="428"/>
                    </a:cubicBezTo>
                    <a:cubicBezTo>
                      <a:pt x="2757" y="428"/>
                      <a:pt x="2856" y="330"/>
                      <a:pt x="2856" y="214"/>
                    </a:cubicBezTo>
                    <a:cubicBezTo>
                      <a:pt x="2856" y="98"/>
                      <a:pt x="2757" y="0"/>
                      <a:pt x="2641" y="0"/>
                    </a:cubicBezTo>
                    <a:close/>
                    <a:moveTo>
                      <a:pt x="3855" y="0"/>
                    </a:moveTo>
                    <a:cubicBezTo>
                      <a:pt x="3739" y="0"/>
                      <a:pt x="3650" y="98"/>
                      <a:pt x="3650" y="214"/>
                    </a:cubicBezTo>
                    <a:cubicBezTo>
                      <a:pt x="3650" y="330"/>
                      <a:pt x="3739" y="428"/>
                      <a:pt x="3855" y="428"/>
                    </a:cubicBezTo>
                    <a:cubicBezTo>
                      <a:pt x="3971" y="428"/>
                      <a:pt x="4069" y="330"/>
                      <a:pt x="4069" y="214"/>
                    </a:cubicBezTo>
                    <a:cubicBezTo>
                      <a:pt x="4069" y="98"/>
                      <a:pt x="3971" y="0"/>
                      <a:pt x="3855" y="0"/>
                    </a:cubicBezTo>
                    <a:close/>
                    <a:moveTo>
                      <a:pt x="5077" y="0"/>
                    </a:moveTo>
                    <a:cubicBezTo>
                      <a:pt x="4952" y="0"/>
                      <a:pt x="4863" y="98"/>
                      <a:pt x="4863" y="214"/>
                    </a:cubicBezTo>
                    <a:cubicBezTo>
                      <a:pt x="4863" y="330"/>
                      <a:pt x="4952" y="428"/>
                      <a:pt x="5077" y="428"/>
                    </a:cubicBezTo>
                    <a:cubicBezTo>
                      <a:pt x="5193" y="428"/>
                      <a:pt x="5282" y="330"/>
                      <a:pt x="5282" y="214"/>
                    </a:cubicBezTo>
                    <a:cubicBezTo>
                      <a:pt x="5282" y="98"/>
                      <a:pt x="5193" y="0"/>
                      <a:pt x="5077" y="0"/>
                    </a:cubicBezTo>
                    <a:close/>
                    <a:moveTo>
                      <a:pt x="6290" y="0"/>
                    </a:moveTo>
                    <a:cubicBezTo>
                      <a:pt x="6174" y="0"/>
                      <a:pt x="6076" y="98"/>
                      <a:pt x="6076" y="214"/>
                    </a:cubicBezTo>
                    <a:cubicBezTo>
                      <a:pt x="6076" y="330"/>
                      <a:pt x="6174" y="428"/>
                      <a:pt x="6290" y="428"/>
                    </a:cubicBezTo>
                    <a:cubicBezTo>
                      <a:pt x="6406" y="428"/>
                      <a:pt x="6504" y="330"/>
                      <a:pt x="6504" y="214"/>
                    </a:cubicBezTo>
                    <a:cubicBezTo>
                      <a:pt x="6504" y="98"/>
                      <a:pt x="6406" y="0"/>
                      <a:pt x="6290" y="0"/>
                    </a:cubicBezTo>
                    <a:close/>
                    <a:moveTo>
                      <a:pt x="7503" y="0"/>
                    </a:moveTo>
                    <a:cubicBezTo>
                      <a:pt x="7387" y="0"/>
                      <a:pt x="7298" y="98"/>
                      <a:pt x="7298" y="214"/>
                    </a:cubicBezTo>
                    <a:cubicBezTo>
                      <a:pt x="7298" y="330"/>
                      <a:pt x="7387" y="428"/>
                      <a:pt x="7503" y="428"/>
                    </a:cubicBezTo>
                    <a:cubicBezTo>
                      <a:pt x="7619" y="428"/>
                      <a:pt x="7718" y="330"/>
                      <a:pt x="7718" y="214"/>
                    </a:cubicBezTo>
                    <a:cubicBezTo>
                      <a:pt x="7718" y="98"/>
                      <a:pt x="7619" y="0"/>
                      <a:pt x="7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352369" y="1298514"/>
                <a:ext cx="27360" cy="26796"/>
              </a:xfrm>
              <a:custGeom>
                <a:avLst/>
                <a:gdLst/>
                <a:ahLst/>
                <a:cxnLst/>
                <a:rect l="l" t="t" r="r" b="b"/>
                <a:pathLst>
                  <a:path w="438" h="429" extrusionOk="0">
                    <a:moveTo>
                      <a:pt x="215" y="0"/>
                    </a:moveTo>
                    <a:cubicBezTo>
                      <a:pt x="161" y="0"/>
                      <a:pt x="108" y="27"/>
                      <a:pt x="63" y="63"/>
                    </a:cubicBezTo>
                    <a:cubicBezTo>
                      <a:pt x="27" y="107"/>
                      <a:pt x="1" y="161"/>
                      <a:pt x="1" y="214"/>
                    </a:cubicBezTo>
                    <a:cubicBezTo>
                      <a:pt x="1" y="268"/>
                      <a:pt x="27" y="321"/>
                      <a:pt x="63" y="366"/>
                    </a:cubicBezTo>
                    <a:cubicBezTo>
                      <a:pt x="108" y="402"/>
                      <a:pt x="161" y="428"/>
                      <a:pt x="215" y="428"/>
                    </a:cubicBezTo>
                    <a:cubicBezTo>
                      <a:pt x="268" y="428"/>
                      <a:pt x="322" y="402"/>
                      <a:pt x="366" y="366"/>
                    </a:cubicBezTo>
                    <a:cubicBezTo>
                      <a:pt x="438" y="286"/>
                      <a:pt x="438" y="143"/>
                      <a:pt x="366" y="63"/>
                    </a:cubicBezTo>
                    <a:cubicBezTo>
                      <a:pt x="322" y="27"/>
                      <a:pt x="268"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428701" y="1244420"/>
                <a:ext cx="406335" cy="26297"/>
              </a:xfrm>
              <a:custGeom>
                <a:avLst/>
                <a:gdLst/>
                <a:ahLst/>
                <a:cxnLst/>
                <a:rect l="l" t="t" r="r" b="b"/>
                <a:pathLst>
                  <a:path w="6505" h="421" extrusionOk="0">
                    <a:moveTo>
                      <a:pt x="206" y="1"/>
                    </a:moveTo>
                    <a:cubicBezTo>
                      <a:pt x="90" y="1"/>
                      <a:pt x="1" y="99"/>
                      <a:pt x="1" y="215"/>
                    </a:cubicBezTo>
                    <a:cubicBezTo>
                      <a:pt x="1" y="331"/>
                      <a:pt x="90" y="420"/>
                      <a:pt x="206" y="420"/>
                    </a:cubicBezTo>
                    <a:cubicBezTo>
                      <a:pt x="322" y="420"/>
                      <a:pt x="420" y="331"/>
                      <a:pt x="420" y="215"/>
                    </a:cubicBezTo>
                    <a:cubicBezTo>
                      <a:pt x="420" y="99"/>
                      <a:pt x="322" y="1"/>
                      <a:pt x="206" y="1"/>
                    </a:cubicBezTo>
                    <a:close/>
                    <a:moveTo>
                      <a:pt x="1428" y="1"/>
                    </a:moveTo>
                    <a:cubicBezTo>
                      <a:pt x="1303" y="1"/>
                      <a:pt x="1214" y="99"/>
                      <a:pt x="1214" y="215"/>
                    </a:cubicBezTo>
                    <a:cubicBezTo>
                      <a:pt x="1214" y="331"/>
                      <a:pt x="1303" y="420"/>
                      <a:pt x="1428" y="420"/>
                    </a:cubicBezTo>
                    <a:cubicBezTo>
                      <a:pt x="1544" y="420"/>
                      <a:pt x="1633" y="331"/>
                      <a:pt x="1633" y="215"/>
                    </a:cubicBezTo>
                    <a:cubicBezTo>
                      <a:pt x="1633" y="99"/>
                      <a:pt x="1544" y="1"/>
                      <a:pt x="1428" y="1"/>
                    </a:cubicBezTo>
                    <a:close/>
                    <a:moveTo>
                      <a:pt x="2641" y="1"/>
                    </a:moveTo>
                    <a:cubicBezTo>
                      <a:pt x="2525" y="1"/>
                      <a:pt x="2427" y="99"/>
                      <a:pt x="2427" y="215"/>
                    </a:cubicBezTo>
                    <a:cubicBezTo>
                      <a:pt x="2427" y="331"/>
                      <a:pt x="2525" y="420"/>
                      <a:pt x="2641" y="420"/>
                    </a:cubicBezTo>
                    <a:cubicBezTo>
                      <a:pt x="2757" y="420"/>
                      <a:pt x="2856" y="331"/>
                      <a:pt x="2856" y="215"/>
                    </a:cubicBezTo>
                    <a:cubicBezTo>
                      <a:pt x="2856" y="99"/>
                      <a:pt x="2757" y="1"/>
                      <a:pt x="2641" y="1"/>
                    </a:cubicBezTo>
                    <a:close/>
                    <a:moveTo>
                      <a:pt x="3855" y="1"/>
                    </a:moveTo>
                    <a:cubicBezTo>
                      <a:pt x="3739" y="1"/>
                      <a:pt x="3650" y="99"/>
                      <a:pt x="3650" y="215"/>
                    </a:cubicBezTo>
                    <a:cubicBezTo>
                      <a:pt x="3650" y="331"/>
                      <a:pt x="3739" y="420"/>
                      <a:pt x="3855" y="420"/>
                    </a:cubicBezTo>
                    <a:cubicBezTo>
                      <a:pt x="3971" y="420"/>
                      <a:pt x="4069" y="331"/>
                      <a:pt x="4069" y="215"/>
                    </a:cubicBezTo>
                    <a:cubicBezTo>
                      <a:pt x="4069" y="99"/>
                      <a:pt x="3971" y="1"/>
                      <a:pt x="3855" y="1"/>
                    </a:cubicBezTo>
                    <a:close/>
                    <a:moveTo>
                      <a:pt x="5077" y="1"/>
                    </a:moveTo>
                    <a:cubicBezTo>
                      <a:pt x="4952" y="1"/>
                      <a:pt x="4863" y="99"/>
                      <a:pt x="4863" y="215"/>
                    </a:cubicBezTo>
                    <a:cubicBezTo>
                      <a:pt x="4863" y="331"/>
                      <a:pt x="4952" y="420"/>
                      <a:pt x="5077" y="420"/>
                    </a:cubicBezTo>
                    <a:cubicBezTo>
                      <a:pt x="5193" y="420"/>
                      <a:pt x="5282" y="331"/>
                      <a:pt x="5282" y="215"/>
                    </a:cubicBezTo>
                    <a:cubicBezTo>
                      <a:pt x="5282" y="99"/>
                      <a:pt x="5193" y="1"/>
                      <a:pt x="5077" y="1"/>
                    </a:cubicBezTo>
                    <a:close/>
                    <a:moveTo>
                      <a:pt x="6290" y="1"/>
                    </a:moveTo>
                    <a:cubicBezTo>
                      <a:pt x="6174" y="1"/>
                      <a:pt x="6076" y="99"/>
                      <a:pt x="6076" y="215"/>
                    </a:cubicBezTo>
                    <a:cubicBezTo>
                      <a:pt x="6076" y="331"/>
                      <a:pt x="6174" y="420"/>
                      <a:pt x="6290" y="420"/>
                    </a:cubicBezTo>
                    <a:cubicBezTo>
                      <a:pt x="6406" y="420"/>
                      <a:pt x="6504" y="331"/>
                      <a:pt x="6504" y="215"/>
                    </a:cubicBezTo>
                    <a:cubicBezTo>
                      <a:pt x="6504" y="99"/>
                      <a:pt x="6406"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52369" y="1244420"/>
                <a:ext cx="27360" cy="26297"/>
              </a:xfrm>
              <a:custGeom>
                <a:avLst/>
                <a:gdLst/>
                <a:ahLst/>
                <a:cxnLst/>
                <a:rect l="l" t="t" r="r" b="b"/>
                <a:pathLst>
                  <a:path w="438" h="421" extrusionOk="0">
                    <a:moveTo>
                      <a:pt x="215" y="1"/>
                    </a:moveTo>
                    <a:cubicBezTo>
                      <a:pt x="161" y="1"/>
                      <a:pt x="108" y="28"/>
                      <a:pt x="63" y="63"/>
                    </a:cubicBezTo>
                    <a:cubicBezTo>
                      <a:pt x="27" y="99"/>
                      <a:pt x="1" y="152"/>
                      <a:pt x="1" y="215"/>
                    </a:cubicBezTo>
                    <a:cubicBezTo>
                      <a:pt x="1" y="268"/>
                      <a:pt x="27" y="322"/>
                      <a:pt x="63" y="358"/>
                    </a:cubicBezTo>
                    <a:cubicBezTo>
                      <a:pt x="108" y="402"/>
                      <a:pt x="161" y="420"/>
                      <a:pt x="215" y="420"/>
                    </a:cubicBezTo>
                    <a:cubicBezTo>
                      <a:pt x="268" y="420"/>
                      <a:pt x="322" y="402"/>
                      <a:pt x="366" y="358"/>
                    </a:cubicBezTo>
                    <a:cubicBezTo>
                      <a:pt x="438" y="286"/>
                      <a:pt x="438" y="143"/>
                      <a:pt x="366" y="63"/>
                    </a:cubicBezTo>
                    <a:cubicBezTo>
                      <a:pt x="322" y="28"/>
                      <a:pt x="26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276044" y="1244420"/>
                <a:ext cx="27360" cy="26297"/>
              </a:xfrm>
              <a:custGeom>
                <a:avLst/>
                <a:gdLst/>
                <a:ahLst/>
                <a:cxnLst/>
                <a:rect l="l" t="t" r="r" b="b"/>
                <a:pathLst>
                  <a:path w="438" h="421" extrusionOk="0">
                    <a:moveTo>
                      <a:pt x="215" y="1"/>
                    </a:moveTo>
                    <a:cubicBezTo>
                      <a:pt x="161" y="1"/>
                      <a:pt x="108" y="28"/>
                      <a:pt x="63" y="63"/>
                    </a:cubicBezTo>
                    <a:cubicBezTo>
                      <a:pt x="27" y="99"/>
                      <a:pt x="1" y="152"/>
                      <a:pt x="1" y="215"/>
                    </a:cubicBezTo>
                    <a:cubicBezTo>
                      <a:pt x="1" y="268"/>
                      <a:pt x="27" y="322"/>
                      <a:pt x="63" y="358"/>
                    </a:cubicBezTo>
                    <a:cubicBezTo>
                      <a:pt x="108" y="402"/>
                      <a:pt x="161" y="420"/>
                      <a:pt x="215" y="420"/>
                    </a:cubicBezTo>
                    <a:cubicBezTo>
                      <a:pt x="268" y="420"/>
                      <a:pt x="322" y="402"/>
                      <a:pt x="366" y="358"/>
                    </a:cubicBezTo>
                    <a:cubicBezTo>
                      <a:pt x="438" y="286"/>
                      <a:pt x="438" y="143"/>
                      <a:pt x="366" y="63"/>
                    </a:cubicBezTo>
                    <a:cubicBezTo>
                      <a:pt x="322" y="28"/>
                      <a:pt x="26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rot="-5400000">
              <a:off x="7892026" y="-62027"/>
              <a:ext cx="1677736" cy="600314"/>
              <a:chOff x="4665725" y="1796300"/>
              <a:chExt cx="1677736" cy="600314"/>
            </a:xfrm>
          </p:grpSpPr>
          <p:sp>
            <p:nvSpPr>
              <p:cNvPr id="38" name="Google Shape;38;p2"/>
              <p:cNvSpPr/>
              <p:nvPr/>
            </p:nvSpPr>
            <p:spPr>
              <a:xfrm>
                <a:off x="4781511" y="1913813"/>
                <a:ext cx="1561950" cy="482801"/>
              </a:xfrm>
              <a:custGeom>
                <a:avLst/>
                <a:gdLst/>
                <a:ahLst/>
                <a:cxnLst/>
                <a:rect l="l" t="t" r="r" b="b"/>
                <a:pathLst>
                  <a:path w="62478" h="27467" extrusionOk="0">
                    <a:moveTo>
                      <a:pt x="0" y="0"/>
                    </a:moveTo>
                    <a:lnTo>
                      <a:pt x="25241" y="27467"/>
                    </a:lnTo>
                    <a:lnTo>
                      <a:pt x="62478" y="27467"/>
                    </a:lnTo>
                  </a:path>
                </a:pathLst>
              </a:custGeom>
              <a:noFill/>
              <a:ln w="9525" cap="flat" cmpd="sng">
                <a:solidFill>
                  <a:schemeClr val="lt2"/>
                </a:solidFill>
                <a:prstDash val="solid"/>
                <a:round/>
                <a:headEnd type="none" w="med" len="med"/>
                <a:tailEnd type="none" w="med" len="med"/>
              </a:ln>
            </p:spPr>
          </p:sp>
          <p:grpSp>
            <p:nvGrpSpPr>
              <p:cNvPr id="39" name="Google Shape;39;p2"/>
              <p:cNvGrpSpPr/>
              <p:nvPr/>
            </p:nvGrpSpPr>
            <p:grpSpPr>
              <a:xfrm>
                <a:off x="4665725" y="1796300"/>
                <a:ext cx="139200" cy="139200"/>
                <a:chOff x="4035000" y="2332275"/>
                <a:chExt cx="139200" cy="139200"/>
              </a:xfrm>
            </p:grpSpPr>
            <p:sp>
              <p:nvSpPr>
                <p:cNvPr id="40" name="Google Shape;40;p2"/>
                <p:cNvSpPr/>
                <p:nvPr/>
              </p:nvSpPr>
              <p:spPr>
                <a:xfrm>
                  <a:off x="4066800" y="236412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sp>
              <p:nvSpPr>
                <p:cNvPr id="41" name="Google Shape;41;p2"/>
                <p:cNvSpPr/>
                <p:nvPr/>
              </p:nvSpPr>
              <p:spPr>
                <a:xfrm>
                  <a:off x="4035000" y="2332275"/>
                  <a:ext cx="139200" cy="1392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grpSp>
      <p:grpSp>
        <p:nvGrpSpPr>
          <p:cNvPr id="42" name="Google Shape;42;p2"/>
          <p:cNvGrpSpPr/>
          <p:nvPr/>
        </p:nvGrpSpPr>
        <p:grpSpPr>
          <a:xfrm flipH="1">
            <a:off x="5670150" y="4707775"/>
            <a:ext cx="3623225" cy="376213"/>
            <a:chOff x="331650" y="1633210"/>
            <a:chExt cx="3623225" cy="376213"/>
          </a:xfrm>
        </p:grpSpPr>
        <p:sp>
          <p:nvSpPr>
            <p:cNvPr id="43" name="Google Shape;43;p2"/>
            <p:cNvSpPr/>
            <p:nvPr/>
          </p:nvSpPr>
          <p:spPr>
            <a:xfrm>
              <a:off x="331650" y="1633210"/>
              <a:ext cx="3585440" cy="338153"/>
            </a:xfrm>
            <a:custGeom>
              <a:avLst/>
              <a:gdLst/>
              <a:ahLst/>
              <a:cxnLst/>
              <a:rect l="l" t="t" r="r" b="b"/>
              <a:pathLst>
                <a:path w="107156" h="18217" extrusionOk="0">
                  <a:moveTo>
                    <a:pt x="0" y="0"/>
                  </a:moveTo>
                  <a:lnTo>
                    <a:pt x="61347" y="0"/>
                  </a:lnTo>
                  <a:lnTo>
                    <a:pt x="79564" y="18217"/>
                  </a:lnTo>
                  <a:lnTo>
                    <a:pt x="107156" y="18217"/>
                  </a:lnTo>
                </a:path>
              </a:pathLst>
            </a:custGeom>
            <a:noFill/>
            <a:ln w="9525" cap="flat" cmpd="sng">
              <a:solidFill>
                <a:schemeClr val="lt2"/>
              </a:solidFill>
              <a:prstDash val="solid"/>
              <a:round/>
              <a:headEnd type="none" w="med" len="med"/>
              <a:tailEnd type="none" w="med" len="med"/>
            </a:ln>
          </p:spPr>
        </p:sp>
        <p:sp>
          <p:nvSpPr>
            <p:cNvPr id="44" name="Google Shape;44;p2"/>
            <p:cNvSpPr/>
            <p:nvPr/>
          </p:nvSpPr>
          <p:spPr>
            <a:xfrm>
              <a:off x="3879275" y="1933823"/>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5"/>
        <p:cNvGrpSpPr/>
        <p:nvPr/>
      </p:nvGrpSpPr>
      <p:grpSpPr>
        <a:xfrm>
          <a:off x="0" y="0"/>
          <a:ext cx="0" cy="0"/>
          <a:chOff x="0" y="0"/>
          <a:chExt cx="0" cy="0"/>
        </a:xfrm>
      </p:grpSpPr>
      <p:pic>
        <p:nvPicPr>
          <p:cNvPr id="46" name="Google Shape;46;p3"/>
          <p:cNvPicPr preferRelativeResize="0"/>
          <p:nvPr/>
        </p:nvPicPr>
        <p:blipFill>
          <a:blip r:embed="rId2">
            <a:alphaModFix amt="50000"/>
          </a:blip>
          <a:stretch>
            <a:fillRect/>
          </a:stretch>
        </p:blipFill>
        <p:spPr>
          <a:xfrm>
            <a:off x="-50" y="0"/>
            <a:ext cx="9144003" cy="5143501"/>
          </a:xfrm>
          <a:prstGeom prst="rect">
            <a:avLst/>
          </a:prstGeom>
          <a:noFill/>
          <a:ln>
            <a:noFill/>
          </a:ln>
        </p:spPr>
      </p:pic>
      <p:sp>
        <p:nvSpPr>
          <p:cNvPr id="47" name="Google Shape;47;p3"/>
          <p:cNvSpPr txBox="1">
            <a:spLocks noGrp="1"/>
          </p:cNvSpPr>
          <p:nvPr>
            <p:ph type="title"/>
          </p:nvPr>
        </p:nvSpPr>
        <p:spPr>
          <a:xfrm>
            <a:off x="5209325" y="1972175"/>
            <a:ext cx="3221400" cy="16836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5209325" y="927600"/>
            <a:ext cx="1105500" cy="9858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9" name="Google Shape;49;p3"/>
          <p:cNvSpPr txBox="1">
            <a:spLocks noGrp="1"/>
          </p:cNvSpPr>
          <p:nvPr>
            <p:ph type="subTitle" idx="1"/>
          </p:nvPr>
        </p:nvSpPr>
        <p:spPr>
          <a:xfrm>
            <a:off x="5209325" y="3566700"/>
            <a:ext cx="2496600" cy="64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 name="Google Shape;50;p3"/>
          <p:cNvSpPr>
            <a:spLocks noGrp="1"/>
          </p:cNvSpPr>
          <p:nvPr>
            <p:ph type="pic" idx="3"/>
          </p:nvPr>
        </p:nvSpPr>
        <p:spPr>
          <a:xfrm>
            <a:off x="-50" y="539500"/>
            <a:ext cx="4110900" cy="4064400"/>
          </a:xfrm>
          <a:prstGeom prst="rect">
            <a:avLst/>
          </a:prstGeom>
          <a:noFill/>
          <a:ln w="9525" cap="flat" cmpd="sng">
            <a:solidFill>
              <a:schemeClr val="lt2"/>
            </a:solidFill>
            <a:prstDash val="solid"/>
            <a:round/>
            <a:headEnd type="none" w="sm" len="sm"/>
            <a:tailEnd type="none" w="sm" len="sm"/>
          </a:ln>
        </p:spPr>
      </p:sp>
      <p:grpSp>
        <p:nvGrpSpPr>
          <p:cNvPr id="51" name="Google Shape;51;p3"/>
          <p:cNvGrpSpPr/>
          <p:nvPr/>
        </p:nvGrpSpPr>
        <p:grpSpPr>
          <a:xfrm rot="5400000">
            <a:off x="8464321" y="4188431"/>
            <a:ext cx="755400" cy="75562"/>
            <a:chOff x="4914746" y="411681"/>
            <a:chExt cx="755400" cy="75562"/>
          </a:xfrm>
        </p:grpSpPr>
        <p:sp>
          <p:nvSpPr>
            <p:cNvPr id="52" name="Google Shape;52;p3"/>
            <p:cNvSpPr/>
            <p:nvPr/>
          </p:nvSpPr>
          <p:spPr>
            <a:xfrm>
              <a:off x="4914746" y="411681"/>
              <a:ext cx="120828" cy="75562"/>
            </a:xfrm>
            <a:custGeom>
              <a:avLst/>
              <a:gdLst/>
              <a:ahLst/>
              <a:cxnLst/>
              <a:rect l="l" t="t" r="r" b="b"/>
              <a:pathLst>
                <a:path w="929" h="581" extrusionOk="0">
                  <a:moveTo>
                    <a:pt x="0" y="1"/>
                  </a:moveTo>
                  <a:lnTo>
                    <a:pt x="553" y="581"/>
                  </a:lnTo>
                  <a:lnTo>
                    <a:pt x="928" y="581"/>
                  </a:lnTo>
                  <a:lnTo>
                    <a:pt x="3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005269" y="411681"/>
              <a:ext cx="120698" cy="75562"/>
            </a:xfrm>
            <a:custGeom>
              <a:avLst/>
              <a:gdLst/>
              <a:ahLst/>
              <a:cxnLst/>
              <a:rect l="l" t="t" r="r" b="b"/>
              <a:pathLst>
                <a:path w="928" h="581" extrusionOk="0">
                  <a:moveTo>
                    <a:pt x="0" y="1"/>
                  </a:moveTo>
                  <a:lnTo>
                    <a:pt x="562" y="581"/>
                  </a:lnTo>
                  <a:lnTo>
                    <a:pt x="928" y="581"/>
                  </a:lnTo>
                  <a:lnTo>
                    <a:pt x="3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095662" y="411681"/>
              <a:ext cx="120828" cy="75562"/>
            </a:xfrm>
            <a:custGeom>
              <a:avLst/>
              <a:gdLst/>
              <a:ahLst/>
              <a:cxnLst/>
              <a:rect l="l" t="t" r="r" b="b"/>
              <a:pathLst>
                <a:path w="929" h="581" extrusionOk="0">
                  <a:moveTo>
                    <a:pt x="1" y="1"/>
                  </a:moveTo>
                  <a:lnTo>
                    <a:pt x="563" y="581"/>
                  </a:lnTo>
                  <a:lnTo>
                    <a:pt x="929" y="581"/>
                  </a:lnTo>
                  <a:lnTo>
                    <a:pt x="3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186185" y="411681"/>
              <a:ext cx="121999" cy="75562"/>
            </a:xfrm>
            <a:custGeom>
              <a:avLst/>
              <a:gdLst/>
              <a:ahLst/>
              <a:cxnLst/>
              <a:rect l="l" t="t" r="r" b="b"/>
              <a:pathLst>
                <a:path w="938" h="581" extrusionOk="0">
                  <a:moveTo>
                    <a:pt x="1" y="1"/>
                  </a:moveTo>
                  <a:lnTo>
                    <a:pt x="563" y="581"/>
                  </a:lnTo>
                  <a:lnTo>
                    <a:pt x="937" y="581"/>
                  </a:lnTo>
                  <a:lnTo>
                    <a:pt x="3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5277879" y="411681"/>
              <a:ext cx="120828" cy="75562"/>
            </a:xfrm>
            <a:custGeom>
              <a:avLst/>
              <a:gdLst/>
              <a:ahLst/>
              <a:cxnLst/>
              <a:rect l="l" t="t" r="r" b="b"/>
              <a:pathLst>
                <a:path w="929" h="581" extrusionOk="0">
                  <a:moveTo>
                    <a:pt x="1" y="1"/>
                  </a:moveTo>
                  <a:lnTo>
                    <a:pt x="554" y="581"/>
                  </a:lnTo>
                  <a:lnTo>
                    <a:pt x="928" y="581"/>
                  </a:lnTo>
                  <a:lnTo>
                    <a:pt x="3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5368402" y="411681"/>
              <a:ext cx="120828" cy="75562"/>
            </a:xfrm>
            <a:custGeom>
              <a:avLst/>
              <a:gdLst/>
              <a:ahLst/>
              <a:cxnLst/>
              <a:rect l="l" t="t" r="r" b="b"/>
              <a:pathLst>
                <a:path w="929" h="581" extrusionOk="0">
                  <a:moveTo>
                    <a:pt x="0" y="1"/>
                  </a:moveTo>
                  <a:lnTo>
                    <a:pt x="553" y="581"/>
                  </a:lnTo>
                  <a:lnTo>
                    <a:pt x="928" y="581"/>
                  </a:lnTo>
                  <a:lnTo>
                    <a:pt x="3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458925" y="411681"/>
              <a:ext cx="120828" cy="75562"/>
            </a:xfrm>
            <a:custGeom>
              <a:avLst/>
              <a:gdLst/>
              <a:ahLst/>
              <a:cxnLst/>
              <a:rect l="l" t="t" r="r" b="b"/>
              <a:pathLst>
                <a:path w="929" h="581" extrusionOk="0">
                  <a:moveTo>
                    <a:pt x="0" y="1"/>
                  </a:moveTo>
                  <a:lnTo>
                    <a:pt x="562" y="581"/>
                  </a:lnTo>
                  <a:lnTo>
                    <a:pt x="928" y="581"/>
                  </a:lnTo>
                  <a:lnTo>
                    <a:pt x="3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549448" y="411681"/>
              <a:ext cx="120698" cy="75562"/>
            </a:xfrm>
            <a:custGeom>
              <a:avLst/>
              <a:gdLst/>
              <a:ahLst/>
              <a:cxnLst/>
              <a:rect l="l" t="t" r="r" b="b"/>
              <a:pathLst>
                <a:path w="928" h="581" extrusionOk="0">
                  <a:moveTo>
                    <a:pt x="0" y="1"/>
                  </a:moveTo>
                  <a:lnTo>
                    <a:pt x="562" y="581"/>
                  </a:lnTo>
                  <a:lnTo>
                    <a:pt x="928" y="581"/>
                  </a:lnTo>
                  <a:lnTo>
                    <a:pt x="3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3"/>
          <p:cNvGrpSpPr/>
          <p:nvPr/>
        </p:nvGrpSpPr>
        <p:grpSpPr>
          <a:xfrm>
            <a:off x="1474125" y="4825310"/>
            <a:ext cx="1401679" cy="139289"/>
            <a:chOff x="2667275" y="1295835"/>
            <a:chExt cx="1401679" cy="139289"/>
          </a:xfrm>
        </p:grpSpPr>
        <p:sp>
          <p:nvSpPr>
            <p:cNvPr id="61" name="Google Shape;61;p3"/>
            <p:cNvSpPr/>
            <p:nvPr/>
          </p:nvSpPr>
          <p:spPr>
            <a:xfrm>
              <a:off x="2667275" y="1295835"/>
              <a:ext cx="223968" cy="139289"/>
            </a:xfrm>
            <a:custGeom>
              <a:avLst/>
              <a:gdLst/>
              <a:ahLst/>
              <a:cxnLst/>
              <a:rect l="l" t="t" r="r" b="b"/>
              <a:pathLst>
                <a:path w="1722" h="1071" extrusionOk="0">
                  <a:moveTo>
                    <a:pt x="0" y="0"/>
                  </a:moveTo>
                  <a:lnTo>
                    <a:pt x="1035" y="1071"/>
                  </a:lnTo>
                  <a:lnTo>
                    <a:pt x="1722" y="1071"/>
                  </a:lnTo>
                  <a:lnTo>
                    <a:pt x="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83544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003745"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317191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3340216"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3508386"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3676686" y="1295835"/>
              <a:ext cx="224098" cy="139289"/>
            </a:xfrm>
            <a:custGeom>
              <a:avLst/>
              <a:gdLst/>
              <a:ahLst/>
              <a:cxnLst/>
              <a:rect l="l" t="t" r="r" b="b"/>
              <a:pathLst>
                <a:path w="1723" h="1071" extrusionOk="0">
                  <a:moveTo>
                    <a:pt x="1"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3844986" y="1295835"/>
              <a:ext cx="223968" cy="139289"/>
            </a:xfrm>
            <a:custGeom>
              <a:avLst/>
              <a:gdLst/>
              <a:ahLst/>
              <a:cxnLst/>
              <a:rect l="l" t="t" r="r" b="b"/>
              <a:pathLst>
                <a:path w="1722"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3"/>
          <p:cNvGrpSpPr/>
          <p:nvPr/>
        </p:nvGrpSpPr>
        <p:grpSpPr>
          <a:xfrm>
            <a:off x="5028053" y="63550"/>
            <a:ext cx="4233100" cy="449178"/>
            <a:chOff x="5028053" y="63550"/>
            <a:chExt cx="4233100" cy="449178"/>
          </a:xfrm>
        </p:grpSpPr>
        <p:grpSp>
          <p:nvGrpSpPr>
            <p:cNvPr id="70" name="Google Shape;70;p3"/>
            <p:cNvGrpSpPr/>
            <p:nvPr/>
          </p:nvGrpSpPr>
          <p:grpSpPr>
            <a:xfrm>
              <a:off x="5028053" y="63562"/>
              <a:ext cx="1326306" cy="373176"/>
              <a:chOff x="1276044" y="1244420"/>
              <a:chExt cx="863818" cy="243048"/>
            </a:xfrm>
          </p:grpSpPr>
          <p:sp>
            <p:nvSpPr>
              <p:cNvPr id="71" name="Google Shape;71;p3"/>
              <p:cNvSpPr/>
              <p:nvPr/>
            </p:nvSpPr>
            <p:spPr>
              <a:xfrm>
                <a:off x="2112440" y="1461234"/>
                <a:ext cx="27422" cy="26234"/>
              </a:xfrm>
              <a:custGeom>
                <a:avLst/>
                <a:gdLst/>
                <a:ahLst/>
                <a:cxnLst/>
                <a:rect l="l" t="t" r="r" b="b"/>
                <a:pathLst>
                  <a:path w="439" h="420" extrusionOk="0">
                    <a:moveTo>
                      <a:pt x="206" y="0"/>
                    </a:moveTo>
                    <a:cubicBezTo>
                      <a:pt x="153" y="0"/>
                      <a:pt x="99" y="18"/>
                      <a:pt x="54" y="62"/>
                    </a:cubicBezTo>
                    <a:cubicBezTo>
                      <a:pt x="19" y="98"/>
                      <a:pt x="1" y="152"/>
                      <a:pt x="1" y="214"/>
                    </a:cubicBezTo>
                    <a:cubicBezTo>
                      <a:pt x="1" y="268"/>
                      <a:pt x="19" y="321"/>
                      <a:pt x="54" y="357"/>
                    </a:cubicBezTo>
                    <a:cubicBezTo>
                      <a:pt x="99" y="401"/>
                      <a:pt x="153" y="419"/>
                      <a:pt x="206" y="419"/>
                    </a:cubicBezTo>
                    <a:cubicBezTo>
                      <a:pt x="269" y="419"/>
                      <a:pt x="322" y="401"/>
                      <a:pt x="358" y="357"/>
                    </a:cubicBezTo>
                    <a:cubicBezTo>
                      <a:pt x="438" y="285"/>
                      <a:pt x="438" y="143"/>
                      <a:pt x="358" y="62"/>
                    </a:cubicBezTo>
                    <a:cubicBezTo>
                      <a:pt x="322" y="18"/>
                      <a:pt x="269"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1580303" y="1461234"/>
                <a:ext cx="482605" cy="26234"/>
              </a:xfrm>
              <a:custGeom>
                <a:avLst/>
                <a:gdLst/>
                <a:ahLst/>
                <a:cxnLst/>
                <a:rect l="l" t="t" r="r" b="b"/>
                <a:pathLst>
                  <a:path w="7726" h="420" extrusionOk="0">
                    <a:moveTo>
                      <a:pt x="214" y="0"/>
                    </a:moveTo>
                    <a:cubicBezTo>
                      <a:pt x="98" y="0"/>
                      <a:pt x="0" y="89"/>
                      <a:pt x="0" y="214"/>
                    </a:cubicBezTo>
                    <a:cubicBezTo>
                      <a:pt x="0" y="330"/>
                      <a:pt x="98" y="419"/>
                      <a:pt x="214" y="419"/>
                    </a:cubicBezTo>
                    <a:cubicBezTo>
                      <a:pt x="330" y="419"/>
                      <a:pt x="429" y="330"/>
                      <a:pt x="429" y="214"/>
                    </a:cubicBezTo>
                    <a:cubicBezTo>
                      <a:pt x="429" y="89"/>
                      <a:pt x="330" y="0"/>
                      <a:pt x="214" y="0"/>
                    </a:cubicBezTo>
                    <a:close/>
                    <a:moveTo>
                      <a:pt x="1428" y="0"/>
                    </a:moveTo>
                    <a:cubicBezTo>
                      <a:pt x="1312" y="0"/>
                      <a:pt x="1223" y="89"/>
                      <a:pt x="1223" y="214"/>
                    </a:cubicBezTo>
                    <a:cubicBezTo>
                      <a:pt x="1223" y="330"/>
                      <a:pt x="1312" y="419"/>
                      <a:pt x="1428" y="419"/>
                    </a:cubicBezTo>
                    <a:cubicBezTo>
                      <a:pt x="1544" y="419"/>
                      <a:pt x="1642" y="330"/>
                      <a:pt x="1642" y="214"/>
                    </a:cubicBezTo>
                    <a:cubicBezTo>
                      <a:pt x="1642" y="89"/>
                      <a:pt x="1544" y="0"/>
                      <a:pt x="1428" y="0"/>
                    </a:cubicBezTo>
                    <a:close/>
                    <a:moveTo>
                      <a:pt x="2650" y="0"/>
                    </a:moveTo>
                    <a:cubicBezTo>
                      <a:pt x="2525" y="0"/>
                      <a:pt x="2436" y="89"/>
                      <a:pt x="2436" y="214"/>
                    </a:cubicBezTo>
                    <a:cubicBezTo>
                      <a:pt x="2436" y="330"/>
                      <a:pt x="2525" y="419"/>
                      <a:pt x="2650" y="419"/>
                    </a:cubicBezTo>
                    <a:cubicBezTo>
                      <a:pt x="2766" y="419"/>
                      <a:pt x="2855" y="330"/>
                      <a:pt x="2855" y="214"/>
                    </a:cubicBezTo>
                    <a:cubicBezTo>
                      <a:pt x="2855" y="89"/>
                      <a:pt x="2766" y="0"/>
                      <a:pt x="2650" y="0"/>
                    </a:cubicBezTo>
                    <a:close/>
                    <a:moveTo>
                      <a:pt x="3863" y="0"/>
                    </a:moveTo>
                    <a:cubicBezTo>
                      <a:pt x="3747" y="0"/>
                      <a:pt x="3649" y="89"/>
                      <a:pt x="3649" y="214"/>
                    </a:cubicBezTo>
                    <a:cubicBezTo>
                      <a:pt x="3649" y="330"/>
                      <a:pt x="3747" y="419"/>
                      <a:pt x="3863" y="419"/>
                    </a:cubicBezTo>
                    <a:cubicBezTo>
                      <a:pt x="3979" y="419"/>
                      <a:pt x="4077" y="330"/>
                      <a:pt x="4077" y="214"/>
                    </a:cubicBezTo>
                    <a:cubicBezTo>
                      <a:pt x="4077" y="89"/>
                      <a:pt x="3979" y="0"/>
                      <a:pt x="3863" y="0"/>
                    </a:cubicBezTo>
                    <a:close/>
                    <a:moveTo>
                      <a:pt x="5076" y="0"/>
                    </a:moveTo>
                    <a:cubicBezTo>
                      <a:pt x="4960" y="0"/>
                      <a:pt x="4871" y="89"/>
                      <a:pt x="4871" y="214"/>
                    </a:cubicBezTo>
                    <a:cubicBezTo>
                      <a:pt x="4871" y="330"/>
                      <a:pt x="4960" y="419"/>
                      <a:pt x="5076" y="419"/>
                    </a:cubicBezTo>
                    <a:cubicBezTo>
                      <a:pt x="5192" y="419"/>
                      <a:pt x="5291" y="330"/>
                      <a:pt x="5291" y="214"/>
                    </a:cubicBezTo>
                    <a:cubicBezTo>
                      <a:pt x="5291" y="89"/>
                      <a:pt x="5192" y="0"/>
                      <a:pt x="5076" y="0"/>
                    </a:cubicBezTo>
                    <a:close/>
                    <a:moveTo>
                      <a:pt x="6299" y="0"/>
                    </a:moveTo>
                    <a:cubicBezTo>
                      <a:pt x="6183" y="0"/>
                      <a:pt x="6085" y="89"/>
                      <a:pt x="6085" y="214"/>
                    </a:cubicBezTo>
                    <a:cubicBezTo>
                      <a:pt x="6085" y="330"/>
                      <a:pt x="6183" y="419"/>
                      <a:pt x="6299" y="419"/>
                    </a:cubicBezTo>
                    <a:cubicBezTo>
                      <a:pt x="6415" y="419"/>
                      <a:pt x="6504" y="330"/>
                      <a:pt x="6504" y="214"/>
                    </a:cubicBezTo>
                    <a:cubicBezTo>
                      <a:pt x="6504" y="89"/>
                      <a:pt x="6415" y="0"/>
                      <a:pt x="6299" y="0"/>
                    </a:cubicBezTo>
                    <a:close/>
                    <a:moveTo>
                      <a:pt x="7512" y="0"/>
                    </a:moveTo>
                    <a:cubicBezTo>
                      <a:pt x="7396" y="0"/>
                      <a:pt x="7298" y="89"/>
                      <a:pt x="7298" y="214"/>
                    </a:cubicBezTo>
                    <a:cubicBezTo>
                      <a:pt x="7298" y="330"/>
                      <a:pt x="7396" y="419"/>
                      <a:pt x="7512" y="419"/>
                    </a:cubicBezTo>
                    <a:cubicBezTo>
                      <a:pt x="7628" y="419"/>
                      <a:pt x="7726" y="330"/>
                      <a:pt x="7726" y="214"/>
                    </a:cubicBezTo>
                    <a:cubicBezTo>
                      <a:pt x="7726" y="89"/>
                      <a:pt x="7628" y="0"/>
                      <a:pt x="7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1504533" y="1407140"/>
                <a:ext cx="558375" cy="26234"/>
              </a:xfrm>
              <a:custGeom>
                <a:avLst/>
                <a:gdLst/>
                <a:ahLst/>
                <a:cxnLst/>
                <a:rect l="l" t="t" r="r" b="b"/>
                <a:pathLst>
                  <a:path w="8939" h="420" extrusionOk="0">
                    <a:moveTo>
                      <a:pt x="214" y="1"/>
                    </a:moveTo>
                    <a:cubicBezTo>
                      <a:pt x="89" y="1"/>
                      <a:pt x="0" y="90"/>
                      <a:pt x="0" y="206"/>
                    </a:cubicBezTo>
                    <a:cubicBezTo>
                      <a:pt x="0" y="322"/>
                      <a:pt x="89" y="420"/>
                      <a:pt x="214" y="420"/>
                    </a:cubicBezTo>
                    <a:cubicBezTo>
                      <a:pt x="330" y="420"/>
                      <a:pt x="419" y="322"/>
                      <a:pt x="419" y="206"/>
                    </a:cubicBezTo>
                    <a:cubicBezTo>
                      <a:pt x="419" y="90"/>
                      <a:pt x="330" y="1"/>
                      <a:pt x="214" y="1"/>
                    </a:cubicBezTo>
                    <a:close/>
                    <a:moveTo>
                      <a:pt x="1427" y="1"/>
                    </a:moveTo>
                    <a:cubicBezTo>
                      <a:pt x="1311" y="1"/>
                      <a:pt x="1213" y="90"/>
                      <a:pt x="1213" y="206"/>
                    </a:cubicBezTo>
                    <a:cubicBezTo>
                      <a:pt x="1213" y="322"/>
                      <a:pt x="1311" y="420"/>
                      <a:pt x="1427" y="420"/>
                    </a:cubicBezTo>
                    <a:cubicBezTo>
                      <a:pt x="1543" y="420"/>
                      <a:pt x="1642" y="322"/>
                      <a:pt x="1642" y="206"/>
                    </a:cubicBezTo>
                    <a:cubicBezTo>
                      <a:pt x="1642" y="90"/>
                      <a:pt x="1543" y="1"/>
                      <a:pt x="1427" y="1"/>
                    </a:cubicBezTo>
                    <a:close/>
                    <a:moveTo>
                      <a:pt x="2641" y="1"/>
                    </a:moveTo>
                    <a:cubicBezTo>
                      <a:pt x="2525" y="1"/>
                      <a:pt x="2436" y="90"/>
                      <a:pt x="2436" y="206"/>
                    </a:cubicBezTo>
                    <a:cubicBezTo>
                      <a:pt x="2436" y="322"/>
                      <a:pt x="2525" y="420"/>
                      <a:pt x="2641" y="420"/>
                    </a:cubicBezTo>
                    <a:cubicBezTo>
                      <a:pt x="2757" y="420"/>
                      <a:pt x="2855" y="322"/>
                      <a:pt x="2855" y="206"/>
                    </a:cubicBezTo>
                    <a:cubicBezTo>
                      <a:pt x="2855" y="90"/>
                      <a:pt x="2757" y="1"/>
                      <a:pt x="2641" y="1"/>
                    </a:cubicBezTo>
                    <a:close/>
                    <a:moveTo>
                      <a:pt x="3863" y="1"/>
                    </a:moveTo>
                    <a:cubicBezTo>
                      <a:pt x="3738" y="1"/>
                      <a:pt x="3649" y="90"/>
                      <a:pt x="3649" y="206"/>
                    </a:cubicBezTo>
                    <a:cubicBezTo>
                      <a:pt x="3649" y="322"/>
                      <a:pt x="3738" y="420"/>
                      <a:pt x="3863" y="420"/>
                    </a:cubicBezTo>
                    <a:cubicBezTo>
                      <a:pt x="3979" y="420"/>
                      <a:pt x="4068" y="322"/>
                      <a:pt x="4068" y="206"/>
                    </a:cubicBezTo>
                    <a:cubicBezTo>
                      <a:pt x="4068" y="90"/>
                      <a:pt x="3979" y="1"/>
                      <a:pt x="3863" y="1"/>
                    </a:cubicBezTo>
                    <a:close/>
                    <a:moveTo>
                      <a:pt x="5076" y="1"/>
                    </a:moveTo>
                    <a:cubicBezTo>
                      <a:pt x="4960" y="1"/>
                      <a:pt x="4862" y="90"/>
                      <a:pt x="4862" y="206"/>
                    </a:cubicBezTo>
                    <a:cubicBezTo>
                      <a:pt x="4862" y="322"/>
                      <a:pt x="4960" y="420"/>
                      <a:pt x="5076" y="420"/>
                    </a:cubicBezTo>
                    <a:cubicBezTo>
                      <a:pt x="5192" y="420"/>
                      <a:pt x="5290" y="322"/>
                      <a:pt x="5290" y="206"/>
                    </a:cubicBezTo>
                    <a:cubicBezTo>
                      <a:pt x="5290" y="90"/>
                      <a:pt x="5192" y="1"/>
                      <a:pt x="5076" y="1"/>
                    </a:cubicBezTo>
                    <a:close/>
                    <a:moveTo>
                      <a:pt x="6289" y="1"/>
                    </a:moveTo>
                    <a:cubicBezTo>
                      <a:pt x="6173" y="1"/>
                      <a:pt x="6084" y="90"/>
                      <a:pt x="6084" y="206"/>
                    </a:cubicBezTo>
                    <a:cubicBezTo>
                      <a:pt x="6084" y="322"/>
                      <a:pt x="6173" y="420"/>
                      <a:pt x="6289" y="420"/>
                    </a:cubicBezTo>
                    <a:cubicBezTo>
                      <a:pt x="6405" y="420"/>
                      <a:pt x="6504" y="322"/>
                      <a:pt x="6504" y="206"/>
                    </a:cubicBezTo>
                    <a:cubicBezTo>
                      <a:pt x="6504" y="90"/>
                      <a:pt x="6405" y="1"/>
                      <a:pt x="6289" y="1"/>
                    </a:cubicBezTo>
                    <a:close/>
                    <a:moveTo>
                      <a:pt x="7512" y="1"/>
                    </a:moveTo>
                    <a:cubicBezTo>
                      <a:pt x="7387" y="1"/>
                      <a:pt x="7298" y="90"/>
                      <a:pt x="7298" y="206"/>
                    </a:cubicBezTo>
                    <a:cubicBezTo>
                      <a:pt x="7298" y="322"/>
                      <a:pt x="7387" y="420"/>
                      <a:pt x="7512" y="420"/>
                    </a:cubicBezTo>
                    <a:cubicBezTo>
                      <a:pt x="7628" y="420"/>
                      <a:pt x="7717" y="322"/>
                      <a:pt x="7717" y="206"/>
                    </a:cubicBezTo>
                    <a:cubicBezTo>
                      <a:pt x="7717" y="90"/>
                      <a:pt x="7628" y="1"/>
                      <a:pt x="7512" y="1"/>
                    </a:cubicBezTo>
                    <a:close/>
                    <a:moveTo>
                      <a:pt x="8725" y="1"/>
                    </a:moveTo>
                    <a:cubicBezTo>
                      <a:pt x="8609" y="1"/>
                      <a:pt x="8511" y="90"/>
                      <a:pt x="8511" y="206"/>
                    </a:cubicBezTo>
                    <a:cubicBezTo>
                      <a:pt x="8511" y="322"/>
                      <a:pt x="8609" y="420"/>
                      <a:pt x="8725" y="420"/>
                    </a:cubicBezTo>
                    <a:cubicBezTo>
                      <a:pt x="8841" y="420"/>
                      <a:pt x="8939" y="322"/>
                      <a:pt x="8939" y="206"/>
                    </a:cubicBezTo>
                    <a:cubicBezTo>
                      <a:pt x="8939" y="90"/>
                      <a:pt x="8841" y="1"/>
                      <a:pt x="8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1428701" y="1352546"/>
                <a:ext cx="557875" cy="26796"/>
              </a:xfrm>
              <a:custGeom>
                <a:avLst/>
                <a:gdLst/>
                <a:ahLst/>
                <a:cxnLst/>
                <a:rect l="l" t="t" r="r" b="b"/>
                <a:pathLst>
                  <a:path w="8931" h="429" extrusionOk="0">
                    <a:moveTo>
                      <a:pt x="206" y="0"/>
                    </a:moveTo>
                    <a:cubicBezTo>
                      <a:pt x="90" y="0"/>
                      <a:pt x="1" y="99"/>
                      <a:pt x="1" y="215"/>
                    </a:cubicBezTo>
                    <a:cubicBezTo>
                      <a:pt x="1" y="331"/>
                      <a:pt x="90" y="429"/>
                      <a:pt x="206" y="429"/>
                    </a:cubicBezTo>
                    <a:cubicBezTo>
                      <a:pt x="322" y="429"/>
                      <a:pt x="420" y="331"/>
                      <a:pt x="420" y="215"/>
                    </a:cubicBezTo>
                    <a:cubicBezTo>
                      <a:pt x="420" y="99"/>
                      <a:pt x="322" y="0"/>
                      <a:pt x="206" y="0"/>
                    </a:cubicBezTo>
                    <a:close/>
                    <a:moveTo>
                      <a:pt x="1428" y="0"/>
                    </a:moveTo>
                    <a:cubicBezTo>
                      <a:pt x="1303" y="0"/>
                      <a:pt x="1214" y="99"/>
                      <a:pt x="1214" y="215"/>
                    </a:cubicBezTo>
                    <a:cubicBezTo>
                      <a:pt x="1214" y="331"/>
                      <a:pt x="1303" y="429"/>
                      <a:pt x="1428" y="429"/>
                    </a:cubicBezTo>
                    <a:cubicBezTo>
                      <a:pt x="1544" y="429"/>
                      <a:pt x="1633" y="331"/>
                      <a:pt x="1633" y="215"/>
                    </a:cubicBezTo>
                    <a:cubicBezTo>
                      <a:pt x="1633" y="99"/>
                      <a:pt x="1544" y="0"/>
                      <a:pt x="1428" y="0"/>
                    </a:cubicBezTo>
                    <a:close/>
                    <a:moveTo>
                      <a:pt x="2641" y="0"/>
                    </a:moveTo>
                    <a:cubicBezTo>
                      <a:pt x="2525" y="0"/>
                      <a:pt x="2427" y="99"/>
                      <a:pt x="2427" y="215"/>
                    </a:cubicBezTo>
                    <a:cubicBezTo>
                      <a:pt x="2427" y="331"/>
                      <a:pt x="2525" y="429"/>
                      <a:pt x="2641" y="429"/>
                    </a:cubicBezTo>
                    <a:cubicBezTo>
                      <a:pt x="2757" y="429"/>
                      <a:pt x="2856" y="331"/>
                      <a:pt x="2856" y="215"/>
                    </a:cubicBezTo>
                    <a:cubicBezTo>
                      <a:pt x="2856" y="99"/>
                      <a:pt x="2757" y="0"/>
                      <a:pt x="2641" y="0"/>
                    </a:cubicBezTo>
                    <a:close/>
                    <a:moveTo>
                      <a:pt x="3855" y="0"/>
                    </a:moveTo>
                    <a:cubicBezTo>
                      <a:pt x="3739" y="0"/>
                      <a:pt x="3650" y="99"/>
                      <a:pt x="3650" y="215"/>
                    </a:cubicBezTo>
                    <a:cubicBezTo>
                      <a:pt x="3650" y="331"/>
                      <a:pt x="3739" y="429"/>
                      <a:pt x="3855" y="429"/>
                    </a:cubicBezTo>
                    <a:cubicBezTo>
                      <a:pt x="3971" y="429"/>
                      <a:pt x="4069" y="331"/>
                      <a:pt x="4069" y="215"/>
                    </a:cubicBezTo>
                    <a:cubicBezTo>
                      <a:pt x="4069" y="99"/>
                      <a:pt x="3971" y="0"/>
                      <a:pt x="3855" y="0"/>
                    </a:cubicBezTo>
                    <a:close/>
                    <a:moveTo>
                      <a:pt x="5077" y="0"/>
                    </a:moveTo>
                    <a:cubicBezTo>
                      <a:pt x="4952" y="0"/>
                      <a:pt x="4863" y="99"/>
                      <a:pt x="4863" y="215"/>
                    </a:cubicBezTo>
                    <a:cubicBezTo>
                      <a:pt x="4863" y="331"/>
                      <a:pt x="4952" y="429"/>
                      <a:pt x="5077" y="429"/>
                    </a:cubicBezTo>
                    <a:cubicBezTo>
                      <a:pt x="5193" y="429"/>
                      <a:pt x="5282" y="331"/>
                      <a:pt x="5282" y="215"/>
                    </a:cubicBezTo>
                    <a:cubicBezTo>
                      <a:pt x="5282" y="99"/>
                      <a:pt x="5193" y="0"/>
                      <a:pt x="5077" y="0"/>
                    </a:cubicBezTo>
                    <a:close/>
                    <a:moveTo>
                      <a:pt x="6290" y="0"/>
                    </a:moveTo>
                    <a:cubicBezTo>
                      <a:pt x="6174" y="0"/>
                      <a:pt x="6076" y="99"/>
                      <a:pt x="6076" y="215"/>
                    </a:cubicBezTo>
                    <a:cubicBezTo>
                      <a:pt x="6076" y="331"/>
                      <a:pt x="6174" y="429"/>
                      <a:pt x="6290" y="429"/>
                    </a:cubicBezTo>
                    <a:cubicBezTo>
                      <a:pt x="6406" y="429"/>
                      <a:pt x="6504" y="331"/>
                      <a:pt x="6504" y="215"/>
                    </a:cubicBezTo>
                    <a:cubicBezTo>
                      <a:pt x="6504" y="99"/>
                      <a:pt x="6406" y="0"/>
                      <a:pt x="6290" y="0"/>
                    </a:cubicBezTo>
                    <a:close/>
                    <a:moveTo>
                      <a:pt x="7503" y="0"/>
                    </a:moveTo>
                    <a:cubicBezTo>
                      <a:pt x="7387" y="0"/>
                      <a:pt x="7298" y="99"/>
                      <a:pt x="7298" y="215"/>
                    </a:cubicBezTo>
                    <a:cubicBezTo>
                      <a:pt x="7298" y="331"/>
                      <a:pt x="7387" y="429"/>
                      <a:pt x="7503" y="429"/>
                    </a:cubicBezTo>
                    <a:cubicBezTo>
                      <a:pt x="7619" y="429"/>
                      <a:pt x="7718" y="331"/>
                      <a:pt x="7718" y="215"/>
                    </a:cubicBezTo>
                    <a:cubicBezTo>
                      <a:pt x="7718" y="99"/>
                      <a:pt x="7619" y="0"/>
                      <a:pt x="7503" y="0"/>
                    </a:cubicBezTo>
                    <a:close/>
                    <a:moveTo>
                      <a:pt x="8726" y="0"/>
                    </a:moveTo>
                    <a:cubicBezTo>
                      <a:pt x="8601" y="0"/>
                      <a:pt x="8512" y="99"/>
                      <a:pt x="8512" y="215"/>
                    </a:cubicBezTo>
                    <a:cubicBezTo>
                      <a:pt x="8512" y="331"/>
                      <a:pt x="8601" y="429"/>
                      <a:pt x="8726" y="429"/>
                    </a:cubicBezTo>
                    <a:cubicBezTo>
                      <a:pt x="8842" y="429"/>
                      <a:pt x="8931" y="331"/>
                      <a:pt x="8931" y="215"/>
                    </a:cubicBezTo>
                    <a:cubicBezTo>
                      <a:pt x="8931" y="99"/>
                      <a:pt x="8842" y="0"/>
                      <a:pt x="8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428701" y="1298514"/>
                <a:ext cx="482105" cy="26796"/>
              </a:xfrm>
              <a:custGeom>
                <a:avLst/>
                <a:gdLst/>
                <a:ahLst/>
                <a:cxnLst/>
                <a:rect l="l" t="t" r="r" b="b"/>
                <a:pathLst>
                  <a:path w="7718" h="429" extrusionOk="0">
                    <a:moveTo>
                      <a:pt x="206" y="0"/>
                    </a:moveTo>
                    <a:cubicBezTo>
                      <a:pt x="90" y="0"/>
                      <a:pt x="1" y="98"/>
                      <a:pt x="1" y="214"/>
                    </a:cubicBezTo>
                    <a:cubicBezTo>
                      <a:pt x="1" y="330"/>
                      <a:pt x="90" y="428"/>
                      <a:pt x="206" y="428"/>
                    </a:cubicBezTo>
                    <a:cubicBezTo>
                      <a:pt x="322" y="428"/>
                      <a:pt x="420" y="330"/>
                      <a:pt x="420" y="214"/>
                    </a:cubicBezTo>
                    <a:cubicBezTo>
                      <a:pt x="420" y="98"/>
                      <a:pt x="322" y="0"/>
                      <a:pt x="206" y="0"/>
                    </a:cubicBezTo>
                    <a:close/>
                    <a:moveTo>
                      <a:pt x="1428" y="0"/>
                    </a:moveTo>
                    <a:cubicBezTo>
                      <a:pt x="1303" y="0"/>
                      <a:pt x="1214" y="98"/>
                      <a:pt x="1214" y="214"/>
                    </a:cubicBezTo>
                    <a:cubicBezTo>
                      <a:pt x="1214" y="330"/>
                      <a:pt x="1303" y="428"/>
                      <a:pt x="1428" y="428"/>
                    </a:cubicBezTo>
                    <a:cubicBezTo>
                      <a:pt x="1544" y="428"/>
                      <a:pt x="1633" y="330"/>
                      <a:pt x="1633" y="214"/>
                    </a:cubicBezTo>
                    <a:cubicBezTo>
                      <a:pt x="1633" y="98"/>
                      <a:pt x="1544" y="0"/>
                      <a:pt x="1428" y="0"/>
                    </a:cubicBezTo>
                    <a:close/>
                    <a:moveTo>
                      <a:pt x="2641" y="0"/>
                    </a:moveTo>
                    <a:cubicBezTo>
                      <a:pt x="2525" y="0"/>
                      <a:pt x="2427" y="98"/>
                      <a:pt x="2427" y="214"/>
                    </a:cubicBezTo>
                    <a:cubicBezTo>
                      <a:pt x="2427" y="330"/>
                      <a:pt x="2525" y="428"/>
                      <a:pt x="2641" y="428"/>
                    </a:cubicBezTo>
                    <a:cubicBezTo>
                      <a:pt x="2757" y="428"/>
                      <a:pt x="2856" y="330"/>
                      <a:pt x="2856" y="214"/>
                    </a:cubicBezTo>
                    <a:cubicBezTo>
                      <a:pt x="2856" y="98"/>
                      <a:pt x="2757" y="0"/>
                      <a:pt x="2641" y="0"/>
                    </a:cubicBezTo>
                    <a:close/>
                    <a:moveTo>
                      <a:pt x="3855" y="0"/>
                    </a:moveTo>
                    <a:cubicBezTo>
                      <a:pt x="3739" y="0"/>
                      <a:pt x="3650" y="98"/>
                      <a:pt x="3650" y="214"/>
                    </a:cubicBezTo>
                    <a:cubicBezTo>
                      <a:pt x="3650" y="330"/>
                      <a:pt x="3739" y="428"/>
                      <a:pt x="3855" y="428"/>
                    </a:cubicBezTo>
                    <a:cubicBezTo>
                      <a:pt x="3971" y="428"/>
                      <a:pt x="4069" y="330"/>
                      <a:pt x="4069" y="214"/>
                    </a:cubicBezTo>
                    <a:cubicBezTo>
                      <a:pt x="4069" y="98"/>
                      <a:pt x="3971" y="0"/>
                      <a:pt x="3855" y="0"/>
                    </a:cubicBezTo>
                    <a:close/>
                    <a:moveTo>
                      <a:pt x="5077" y="0"/>
                    </a:moveTo>
                    <a:cubicBezTo>
                      <a:pt x="4952" y="0"/>
                      <a:pt x="4863" y="98"/>
                      <a:pt x="4863" y="214"/>
                    </a:cubicBezTo>
                    <a:cubicBezTo>
                      <a:pt x="4863" y="330"/>
                      <a:pt x="4952" y="428"/>
                      <a:pt x="5077" y="428"/>
                    </a:cubicBezTo>
                    <a:cubicBezTo>
                      <a:pt x="5193" y="428"/>
                      <a:pt x="5282" y="330"/>
                      <a:pt x="5282" y="214"/>
                    </a:cubicBezTo>
                    <a:cubicBezTo>
                      <a:pt x="5282" y="98"/>
                      <a:pt x="5193" y="0"/>
                      <a:pt x="5077" y="0"/>
                    </a:cubicBezTo>
                    <a:close/>
                    <a:moveTo>
                      <a:pt x="6290" y="0"/>
                    </a:moveTo>
                    <a:cubicBezTo>
                      <a:pt x="6174" y="0"/>
                      <a:pt x="6076" y="98"/>
                      <a:pt x="6076" y="214"/>
                    </a:cubicBezTo>
                    <a:cubicBezTo>
                      <a:pt x="6076" y="330"/>
                      <a:pt x="6174" y="428"/>
                      <a:pt x="6290" y="428"/>
                    </a:cubicBezTo>
                    <a:cubicBezTo>
                      <a:pt x="6406" y="428"/>
                      <a:pt x="6504" y="330"/>
                      <a:pt x="6504" y="214"/>
                    </a:cubicBezTo>
                    <a:cubicBezTo>
                      <a:pt x="6504" y="98"/>
                      <a:pt x="6406" y="0"/>
                      <a:pt x="6290" y="0"/>
                    </a:cubicBezTo>
                    <a:close/>
                    <a:moveTo>
                      <a:pt x="7503" y="0"/>
                    </a:moveTo>
                    <a:cubicBezTo>
                      <a:pt x="7387" y="0"/>
                      <a:pt x="7298" y="98"/>
                      <a:pt x="7298" y="214"/>
                    </a:cubicBezTo>
                    <a:cubicBezTo>
                      <a:pt x="7298" y="330"/>
                      <a:pt x="7387" y="428"/>
                      <a:pt x="7503" y="428"/>
                    </a:cubicBezTo>
                    <a:cubicBezTo>
                      <a:pt x="7619" y="428"/>
                      <a:pt x="7718" y="330"/>
                      <a:pt x="7718" y="214"/>
                    </a:cubicBezTo>
                    <a:cubicBezTo>
                      <a:pt x="7718" y="98"/>
                      <a:pt x="7619" y="0"/>
                      <a:pt x="7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352369" y="1298514"/>
                <a:ext cx="27360" cy="26796"/>
              </a:xfrm>
              <a:custGeom>
                <a:avLst/>
                <a:gdLst/>
                <a:ahLst/>
                <a:cxnLst/>
                <a:rect l="l" t="t" r="r" b="b"/>
                <a:pathLst>
                  <a:path w="438" h="429" extrusionOk="0">
                    <a:moveTo>
                      <a:pt x="215" y="0"/>
                    </a:moveTo>
                    <a:cubicBezTo>
                      <a:pt x="161" y="0"/>
                      <a:pt x="108" y="27"/>
                      <a:pt x="63" y="63"/>
                    </a:cubicBezTo>
                    <a:cubicBezTo>
                      <a:pt x="27" y="107"/>
                      <a:pt x="1" y="161"/>
                      <a:pt x="1" y="214"/>
                    </a:cubicBezTo>
                    <a:cubicBezTo>
                      <a:pt x="1" y="268"/>
                      <a:pt x="27" y="321"/>
                      <a:pt x="63" y="366"/>
                    </a:cubicBezTo>
                    <a:cubicBezTo>
                      <a:pt x="108" y="402"/>
                      <a:pt x="161" y="428"/>
                      <a:pt x="215" y="428"/>
                    </a:cubicBezTo>
                    <a:cubicBezTo>
                      <a:pt x="268" y="428"/>
                      <a:pt x="322" y="402"/>
                      <a:pt x="366" y="366"/>
                    </a:cubicBezTo>
                    <a:cubicBezTo>
                      <a:pt x="438" y="286"/>
                      <a:pt x="438" y="143"/>
                      <a:pt x="366" y="63"/>
                    </a:cubicBezTo>
                    <a:cubicBezTo>
                      <a:pt x="322" y="27"/>
                      <a:pt x="268"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428701" y="1244420"/>
                <a:ext cx="406335" cy="26297"/>
              </a:xfrm>
              <a:custGeom>
                <a:avLst/>
                <a:gdLst/>
                <a:ahLst/>
                <a:cxnLst/>
                <a:rect l="l" t="t" r="r" b="b"/>
                <a:pathLst>
                  <a:path w="6505" h="421" extrusionOk="0">
                    <a:moveTo>
                      <a:pt x="206" y="1"/>
                    </a:moveTo>
                    <a:cubicBezTo>
                      <a:pt x="90" y="1"/>
                      <a:pt x="1" y="99"/>
                      <a:pt x="1" y="215"/>
                    </a:cubicBezTo>
                    <a:cubicBezTo>
                      <a:pt x="1" y="331"/>
                      <a:pt x="90" y="420"/>
                      <a:pt x="206" y="420"/>
                    </a:cubicBezTo>
                    <a:cubicBezTo>
                      <a:pt x="322" y="420"/>
                      <a:pt x="420" y="331"/>
                      <a:pt x="420" y="215"/>
                    </a:cubicBezTo>
                    <a:cubicBezTo>
                      <a:pt x="420" y="99"/>
                      <a:pt x="322" y="1"/>
                      <a:pt x="206" y="1"/>
                    </a:cubicBezTo>
                    <a:close/>
                    <a:moveTo>
                      <a:pt x="1428" y="1"/>
                    </a:moveTo>
                    <a:cubicBezTo>
                      <a:pt x="1303" y="1"/>
                      <a:pt x="1214" y="99"/>
                      <a:pt x="1214" y="215"/>
                    </a:cubicBezTo>
                    <a:cubicBezTo>
                      <a:pt x="1214" y="331"/>
                      <a:pt x="1303" y="420"/>
                      <a:pt x="1428" y="420"/>
                    </a:cubicBezTo>
                    <a:cubicBezTo>
                      <a:pt x="1544" y="420"/>
                      <a:pt x="1633" y="331"/>
                      <a:pt x="1633" y="215"/>
                    </a:cubicBezTo>
                    <a:cubicBezTo>
                      <a:pt x="1633" y="99"/>
                      <a:pt x="1544" y="1"/>
                      <a:pt x="1428" y="1"/>
                    </a:cubicBezTo>
                    <a:close/>
                    <a:moveTo>
                      <a:pt x="2641" y="1"/>
                    </a:moveTo>
                    <a:cubicBezTo>
                      <a:pt x="2525" y="1"/>
                      <a:pt x="2427" y="99"/>
                      <a:pt x="2427" y="215"/>
                    </a:cubicBezTo>
                    <a:cubicBezTo>
                      <a:pt x="2427" y="331"/>
                      <a:pt x="2525" y="420"/>
                      <a:pt x="2641" y="420"/>
                    </a:cubicBezTo>
                    <a:cubicBezTo>
                      <a:pt x="2757" y="420"/>
                      <a:pt x="2856" y="331"/>
                      <a:pt x="2856" y="215"/>
                    </a:cubicBezTo>
                    <a:cubicBezTo>
                      <a:pt x="2856" y="99"/>
                      <a:pt x="2757" y="1"/>
                      <a:pt x="2641" y="1"/>
                    </a:cubicBezTo>
                    <a:close/>
                    <a:moveTo>
                      <a:pt x="3855" y="1"/>
                    </a:moveTo>
                    <a:cubicBezTo>
                      <a:pt x="3739" y="1"/>
                      <a:pt x="3650" y="99"/>
                      <a:pt x="3650" y="215"/>
                    </a:cubicBezTo>
                    <a:cubicBezTo>
                      <a:pt x="3650" y="331"/>
                      <a:pt x="3739" y="420"/>
                      <a:pt x="3855" y="420"/>
                    </a:cubicBezTo>
                    <a:cubicBezTo>
                      <a:pt x="3971" y="420"/>
                      <a:pt x="4069" y="331"/>
                      <a:pt x="4069" y="215"/>
                    </a:cubicBezTo>
                    <a:cubicBezTo>
                      <a:pt x="4069" y="99"/>
                      <a:pt x="3971" y="1"/>
                      <a:pt x="3855" y="1"/>
                    </a:cubicBezTo>
                    <a:close/>
                    <a:moveTo>
                      <a:pt x="5077" y="1"/>
                    </a:moveTo>
                    <a:cubicBezTo>
                      <a:pt x="4952" y="1"/>
                      <a:pt x="4863" y="99"/>
                      <a:pt x="4863" y="215"/>
                    </a:cubicBezTo>
                    <a:cubicBezTo>
                      <a:pt x="4863" y="331"/>
                      <a:pt x="4952" y="420"/>
                      <a:pt x="5077" y="420"/>
                    </a:cubicBezTo>
                    <a:cubicBezTo>
                      <a:pt x="5193" y="420"/>
                      <a:pt x="5282" y="331"/>
                      <a:pt x="5282" y="215"/>
                    </a:cubicBezTo>
                    <a:cubicBezTo>
                      <a:pt x="5282" y="99"/>
                      <a:pt x="5193" y="1"/>
                      <a:pt x="5077" y="1"/>
                    </a:cubicBezTo>
                    <a:close/>
                    <a:moveTo>
                      <a:pt x="6290" y="1"/>
                    </a:moveTo>
                    <a:cubicBezTo>
                      <a:pt x="6174" y="1"/>
                      <a:pt x="6076" y="99"/>
                      <a:pt x="6076" y="215"/>
                    </a:cubicBezTo>
                    <a:cubicBezTo>
                      <a:pt x="6076" y="331"/>
                      <a:pt x="6174" y="420"/>
                      <a:pt x="6290" y="420"/>
                    </a:cubicBezTo>
                    <a:cubicBezTo>
                      <a:pt x="6406" y="420"/>
                      <a:pt x="6504" y="331"/>
                      <a:pt x="6504" y="215"/>
                    </a:cubicBezTo>
                    <a:cubicBezTo>
                      <a:pt x="6504" y="99"/>
                      <a:pt x="6406"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352369" y="1244420"/>
                <a:ext cx="27360" cy="26297"/>
              </a:xfrm>
              <a:custGeom>
                <a:avLst/>
                <a:gdLst/>
                <a:ahLst/>
                <a:cxnLst/>
                <a:rect l="l" t="t" r="r" b="b"/>
                <a:pathLst>
                  <a:path w="438" h="421" extrusionOk="0">
                    <a:moveTo>
                      <a:pt x="215" y="1"/>
                    </a:moveTo>
                    <a:cubicBezTo>
                      <a:pt x="161" y="1"/>
                      <a:pt x="108" y="28"/>
                      <a:pt x="63" y="63"/>
                    </a:cubicBezTo>
                    <a:cubicBezTo>
                      <a:pt x="27" y="99"/>
                      <a:pt x="1" y="152"/>
                      <a:pt x="1" y="215"/>
                    </a:cubicBezTo>
                    <a:cubicBezTo>
                      <a:pt x="1" y="268"/>
                      <a:pt x="27" y="322"/>
                      <a:pt x="63" y="358"/>
                    </a:cubicBezTo>
                    <a:cubicBezTo>
                      <a:pt x="108" y="402"/>
                      <a:pt x="161" y="420"/>
                      <a:pt x="215" y="420"/>
                    </a:cubicBezTo>
                    <a:cubicBezTo>
                      <a:pt x="268" y="420"/>
                      <a:pt x="322" y="402"/>
                      <a:pt x="366" y="358"/>
                    </a:cubicBezTo>
                    <a:cubicBezTo>
                      <a:pt x="438" y="286"/>
                      <a:pt x="438" y="143"/>
                      <a:pt x="366" y="63"/>
                    </a:cubicBezTo>
                    <a:cubicBezTo>
                      <a:pt x="322" y="28"/>
                      <a:pt x="26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276044" y="1244420"/>
                <a:ext cx="27360" cy="26297"/>
              </a:xfrm>
              <a:custGeom>
                <a:avLst/>
                <a:gdLst/>
                <a:ahLst/>
                <a:cxnLst/>
                <a:rect l="l" t="t" r="r" b="b"/>
                <a:pathLst>
                  <a:path w="438" h="421" extrusionOk="0">
                    <a:moveTo>
                      <a:pt x="215" y="1"/>
                    </a:moveTo>
                    <a:cubicBezTo>
                      <a:pt x="161" y="1"/>
                      <a:pt x="108" y="28"/>
                      <a:pt x="63" y="63"/>
                    </a:cubicBezTo>
                    <a:cubicBezTo>
                      <a:pt x="27" y="99"/>
                      <a:pt x="1" y="152"/>
                      <a:pt x="1" y="215"/>
                    </a:cubicBezTo>
                    <a:cubicBezTo>
                      <a:pt x="1" y="268"/>
                      <a:pt x="27" y="322"/>
                      <a:pt x="63" y="358"/>
                    </a:cubicBezTo>
                    <a:cubicBezTo>
                      <a:pt x="108" y="402"/>
                      <a:pt x="161" y="420"/>
                      <a:pt x="215" y="420"/>
                    </a:cubicBezTo>
                    <a:cubicBezTo>
                      <a:pt x="268" y="420"/>
                      <a:pt x="322" y="402"/>
                      <a:pt x="366" y="358"/>
                    </a:cubicBezTo>
                    <a:cubicBezTo>
                      <a:pt x="438" y="286"/>
                      <a:pt x="438" y="143"/>
                      <a:pt x="366" y="63"/>
                    </a:cubicBezTo>
                    <a:cubicBezTo>
                      <a:pt x="322" y="28"/>
                      <a:pt x="26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3"/>
            <p:cNvGrpSpPr/>
            <p:nvPr/>
          </p:nvGrpSpPr>
          <p:grpSpPr>
            <a:xfrm>
              <a:off x="7705925" y="63550"/>
              <a:ext cx="1555228" cy="449178"/>
              <a:chOff x="2553225" y="2571750"/>
              <a:chExt cx="1555228" cy="449178"/>
            </a:xfrm>
          </p:grpSpPr>
          <p:sp>
            <p:nvSpPr>
              <p:cNvPr id="81" name="Google Shape;81;p3"/>
              <p:cNvSpPr/>
              <p:nvPr/>
            </p:nvSpPr>
            <p:spPr>
              <a:xfrm>
                <a:off x="2553225" y="2571750"/>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sp>
            <p:nvSpPr>
              <p:cNvPr id="82" name="Google Shape;82;p3"/>
              <p:cNvSpPr/>
              <p:nvPr/>
            </p:nvSpPr>
            <p:spPr>
              <a:xfrm>
                <a:off x="2608253" y="2625803"/>
                <a:ext cx="1500200" cy="395125"/>
              </a:xfrm>
              <a:custGeom>
                <a:avLst/>
                <a:gdLst/>
                <a:ahLst/>
                <a:cxnLst/>
                <a:rect l="l" t="t" r="r" b="b"/>
                <a:pathLst>
                  <a:path w="60008" h="15805" extrusionOk="0">
                    <a:moveTo>
                      <a:pt x="0" y="0"/>
                    </a:moveTo>
                    <a:lnTo>
                      <a:pt x="13663" y="15805"/>
                    </a:lnTo>
                    <a:lnTo>
                      <a:pt x="60008" y="15805"/>
                    </a:lnTo>
                  </a:path>
                </a:pathLst>
              </a:custGeom>
              <a:noFill/>
              <a:ln w="9525" cap="flat" cmpd="sng">
                <a:solidFill>
                  <a:schemeClr val="lt2"/>
                </a:solidFill>
                <a:prstDash val="solid"/>
                <a:round/>
                <a:headEnd type="none" w="med" len="med"/>
                <a:tailEnd type="none" w="med" len="med"/>
              </a:ln>
            </p:spPr>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3"/>
        <p:cNvGrpSpPr/>
        <p:nvPr/>
      </p:nvGrpSpPr>
      <p:grpSpPr>
        <a:xfrm>
          <a:off x="0" y="0"/>
          <a:ext cx="0" cy="0"/>
          <a:chOff x="0" y="0"/>
          <a:chExt cx="0" cy="0"/>
        </a:xfrm>
      </p:grpSpPr>
      <p:pic>
        <p:nvPicPr>
          <p:cNvPr id="84" name="Google Shape;84;p4"/>
          <p:cNvPicPr preferRelativeResize="0"/>
          <p:nvPr/>
        </p:nvPicPr>
        <p:blipFill>
          <a:blip r:embed="rId2">
            <a:alphaModFix amt="50000"/>
          </a:blip>
          <a:stretch>
            <a:fillRect/>
          </a:stretch>
        </p:blipFill>
        <p:spPr>
          <a:xfrm>
            <a:off x="-50" y="0"/>
            <a:ext cx="9144003" cy="5143501"/>
          </a:xfrm>
          <a:prstGeom prst="rect">
            <a:avLst/>
          </a:prstGeom>
          <a:noFill/>
          <a:ln>
            <a:noFill/>
          </a:ln>
        </p:spPr>
      </p:pic>
      <p:sp>
        <p:nvSpPr>
          <p:cNvPr id="85" name="Google Shape;85;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86" name="Google Shape;86;p4"/>
          <p:cNvSpPr txBox="1">
            <a:spLocks noGrp="1"/>
          </p:cNvSpPr>
          <p:nvPr>
            <p:ph type="body" idx="1"/>
          </p:nvPr>
        </p:nvSpPr>
        <p:spPr>
          <a:xfrm>
            <a:off x="720000" y="1215750"/>
            <a:ext cx="7704000" cy="422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87" name="Google Shape;87;p4"/>
          <p:cNvGrpSpPr/>
          <p:nvPr/>
        </p:nvGrpSpPr>
        <p:grpSpPr>
          <a:xfrm>
            <a:off x="7017164" y="769005"/>
            <a:ext cx="3255778" cy="4259033"/>
            <a:chOff x="7017164" y="769005"/>
            <a:chExt cx="3255778" cy="4259033"/>
          </a:xfrm>
        </p:grpSpPr>
        <p:grpSp>
          <p:nvGrpSpPr>
            <p:cNvPr id="88" name="Google Shape;88;p4"/>
            <p:cNvGrpSpPr/>
            <p:nvPr/>
          </p:nvGrpSpPr>
          <p:grpSpPr>
            <a:xfrm rot="-5400000" flipH="1">
              <a:off x="8267356" y="3022452"/>
              <a:ext cx="755395" cy="3255778"/>
              <a:chOff x="72038" y="1885075"/>
              <a:chExt cx="763488" cy="3255778"/>
            </a:xfrm>
          </p:grpSpPr>
          <p:sp>
            <p:nvSpPr>
              <p:cNvPr id="89" name="Google Shape;89;p4"/>
              <p:cNvSpPr/>
              <p:nvPr/>
            </p:nvSpPr>
            <p:spPr>
              <a:xfrm>
                <a:off x="72038" y="1959628"/>
                <a:ext cx="723300" cy="3181225"/>
              </a:xfrm>
              <a:custGeom>
                <a:avLst/>
                <a:gdLst/>
                <a:ahLst/>
                <a:cxnLst/>
                <a:rect l="l" t="t" r="r" b="b"/>
                <a:pathLst>
                  <a:path w="28932" h="127249" extrusionOk="0">
                    <a:moveTo>
                      <a:pt x="0" y="127249"/>
                    </a:moveTo>
                    <a:lnTo>
                      <a:pt x="0" y="81975"/>
                    </a:lnTo>
                    <a:lnTo>
                      <a:pt x="19020" y="62419"/>
                    </a:lnTo>
                    <a:lnTo>
                      <a:pt x="19020" y="28933"/>
                    </a:lnTo>
                    <a:lnTo>
                      <a:pt x="28932" y="19021"/>
                    </a:lnTo>
                    <a:lnTo>
                      <a:pt x="28932" y="0"/>
                    </a:lnTo>
                  </a:path>
                </a:pathLst>
              </a:custGeom>
              <a:noFill/>
              <a:ln w="9525" cap="flat" cmpd="sng">
                <a:solidFill>
                  <a:schemeClr val="lt2"/>
                </a:solidFill>
                <a:prstDash val="solid"/>
                <a:round/>
                <a:headEnd type="none" w="med" len="med"/>
                <a:tailEnd type="none" w="med" len="med"/>
              </a:ln>
            </p:spPr>
          </p:sp>
          <p:sp>
            <p:nvSpPr>
              <p:cNvPr id="90" name="Google Shape;90;p4"/>
              <p:cNvSpPr/>
              <p:nvPr/>
            </p:nvSpPr>
            <p:spPr>
              <a:xfrm>
                <a:off x="759925" y="188507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nvGrpSpPr>
            <p:cNvPr id="91" name="Google Shape;91;p4"/>
            <p:cNvGrpSpPr/>
            <p:nvPr/>
          </p:nvGrpSpPr>
          <p:grpSpPr>
            <a:xfrm rot="5400000" flipH="1">
              <a:off x="8115443" y="1400727"/>
              <a:ext cx="1402849" cy="139405"/>
              <a:chOff x="4758039" y="61338"/>
              <a:chExt cx="1402849" cy="139419"/>
            </a:xfrm>
          </p:grpSpPr>
          <p:sp>
            <p:nvSpPr>
              <p:cNvPr id="92" name="Google Shape;92;p4"/>
              <p:cNvSpPr/>
              <p:nvPr/>
            </p:nvSpPr>
            <p:spPr>
              <a:xfrm>
                <a:off x="5936921" y="61338"/>
                <a:ext cx="223968" cy="139419"/>
              </a:xfrm>
              <a:custGeom>
                <a:avLst/>
                <a:gdLst/>
                <a:ahLst/>
                <a:cxnLst/>
                <a:rect l="l" t="t" r="r" b="b"/>
                <a:pathLst>
                  <a:path w="1722" h="1072" extrusionOk="0">
                    <a:moveTo>
                      <a:pt x="1035" y="1"/>
                    </a:moveTo>
                    <a:lnTo>
                      <a:pt x="0" y="1071"/>
                    </a:lnTo>
                    <a:lnTo>
                      <a:pt x="678" y="1071"/>
                    </a:lnTo>
                    <a:lnTo>
                      <a:pt x="1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5767450" y="61338"/>
                <a:ext cx="225268" cy="139419"/>
              </a:xfrm>
              <a:custGeom>
                <a:avLst/>
                <a:gdLst/>
                <a:ahLst/>
                <a:cxnLst/>
                <a:rect l="l" t="t" r="r" b="b"/>
                <a:pathLst>
                  <a:path w="1732" h="1072" extrusionOk="0">
                    <a:moveTo>
                      <a:pt x="1044" y="1"/>
                    </a:moveTo>
                    <a:lnTo>
                      <a:pt x="1" y="1071"/>
                    </a:lnTo>
                    <a:lnTo>
                      <a:pt x="688" y="1071"/>
                    </a:lnTo>
                    <a:lnTo>
                      <a:pt x="17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5599280" y="61338"/>
                <a:ext cx="225138" cy="139419"/>
              </a:xfrm>
              <a:custGeom>
                <a:avLst/>
                <a:gdLst/>
                <a:ahLst/>
                <a:cxnLst/>
                <a:rect l="l" t="t" r="r" b="b"/>
                <a:pathLst>
                  <a:path w="1731" h="1072" extrusionOk="0">
                    <a:moveTo>
                      <a:pt x="1044" y="1"/>
                    </a:moveTo>
                    <a:lnTo>
                      <a:pt x="0" y="1071"/>
                    </a:lnTo>
                    <a:lnTo>
                      <a:pt x="687" y="1071"/>
                    </a:lnTo>
                    <a:lnTo>
                      <a:pt x="17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5430980" y="61338"/>
                <a:ext cx="224098" cy="139419"/>
              </a:xfrm>
              <a:custGeom>
                <a:avLst/>
                <a:gdLst/>
                <a:ahLst/>
                <a:cxnLst/>
                <a:rect l="l" t="t" r="r" b="b"/>
                <a:pathLst>
                  <a:path w="1723" h="1072" extrusionOk="0">
                    <a:moveTo>
                      <a:pt x="1044" y="1"/>
                    </a:moveTo>
                    <a:lnTo>
                      <a:pt x="1" y="1071"/>
                    </a:lnTo>
                    <a:lnTo>
                      <a:pt x="688" y="1071"/>
                    </a:lnTo>
                    <a:lnTo>
                      <a:pt x="1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5262810" y="61338"/>
                <a:ext cx="223968" cy="139419"/>
              </a:xfrm>
              <a:custGeom>
                <a:avLst/>
                <a:gdLst/>
                <a:ahLst/>
                <a:cxnLst/>
                <a:rect l="l" t="t" r="r" b="b"/>
                <a:pathLst>
                  <a:path w="1722" h="1072" extrusionOk="0">
                    <a:moveTo>
                      <a:pt x="1035" y="1"/>
                    </a:moveTo>
                    <a:lnTo>
                      <a:pt x="0" y="1071"/>
                    </a:lnTo>
                    <a:lnTo>
                      <a:pt x="687" y="1071"/>
                    </a:lnTo>
                    <a:lnTo>
                      <a:pt x="1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5094509" y="61338"/>
                <a:ext cx="224098" cy="139419"/>
              </a:xfrm>
              <a:custGeom>
                <a:avLst/>
                <a:gdLst/>
                <a:ahLst/>
                <a:cxnLst/>
                <a:rect l="l" t="t" r="r" b="b"/>
                <a:pathLst>
                  <a:path w="1723" h="1072" extrusionOk="0">
                    <a:moveTo>
                      <a:pt x="1035" y="1"/>
                    </a:moveTo>
                    <a:lnTo>
                      <a:pt x="1" y="1071"/>
                    </a:lnTo>
                    <a:lnTo>
                      <a:pt x="687" y="1071"/>
                    </a:lnTo>
                    <a:lnTo>
                      <a:pt x="1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4926209" y="61338"/>
                <a:ext cx="224098" cy="139419"/>
              </a:xfrm>
              <a:custGeom>
                <a:avLst/>
                <a:gdLst/>
                <a:ahLst/>
                <a:cxnLst/>
                <a:rect l="l" t="t" r="r" b="b"/>
                <a:pathLst>
                  <a:path w="1723" h="1072" extrusionOk="0">
                    <a:moveTo>
                      <a:pt x="1036" y="1"/>
                    </a:moveTo>
                    <a:lnTo>
                      <a:pt x="1" y="1071"/>
                    </a:lnTo>
                    <a:lnTo>
                      <a:pt x="688" y="1071"/>
                    </a:lnTo>
                    <a:lnTo>
                      <a:pt x="17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4758039" y="61338"/>
                <a:ext cx="224098" cy="139419"/>
              </a:xfrm>
              <a:custGeom>
                <a:avLst/>
                <a:gdLst/>
                <a:ahLst/>
                <a:cxnLst/>
                <a:rect l="l" t="t" r="r" b="b"/>
                <a:pathLst>
                  <a:path w="1723" h="1072" extrusionOk="0">
                    <a:moveTo>
                      <a:pt x="1035" y="1"/>
                    </a:moveTo>
                    <a:lnTo>
                      <a:pt x="0" y="1071"/>
                    </a:lnTo>
                    <a:lnTo>
                      <a:pt x="687" y="1071"/>
                    </a:lnTo>
                    <a:lnTo>
                      <a:pt x="1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 name="Google Shape;100;p4"/>
          <p:cNvGrpSpPr/>
          <p:nvPr/>
        </p:nvGrpSpPr>
        <p:grpSpPr>
          <a:xfrm>
            <a:off x="-375800" y="77751"/>
            <a:ext cx="2716625" cy="4598881"/>
            <a:chOff x="-375800" y="77751"/>
            <a:chExt cx="2716625" cy="4598881"/>
          </a:xfrm>
        </p:grpSpPr>
        <p:grpSp>
          <p:nvGrpSpPr>
            <p:cNvPr id="101" name="Google Shape;101;p4"/>
            <p:cNvGrpSpPr/>
            <p:nvPr/>
          </p:nvGrpSpPr>
          <p:grpSpPr>
            <a:xfrm>
              <a:off x="-375800" y="77751"/>
              <a:ext cx="2716625" cy="401472"/>
              <a:chOff x="1238250" y="1607951"/>
              <a:chExt cx="2716625" cy="401472"/>
            </a:xfrm>
          </p:grpSpPr>
          <p:sp>
            <p:nvSpPr>
              <p:cNvPr id="102" name="Google Shape;102;p4"/>
              <p:cNvSpPr/>
              <p:nvPr/>
            </p:nvSpPr>
            <p:spPr>
              <a:xfrm>
                <a:off x="1238250" y="1607951"/>
                <a:ext cx="2678900" cy="363384"/>
              </a:xfrm>
              <a:custGeom>
                <a:avLst/>
                <a:gdLst/>
                <a:ahLst/>
                <a:cxnLst/>
                <a:rect l="l" t="t" r="r" b="b"/>
                <a:pathLst>
                  <a:path w="107156" h="18217" extrusionOk="0">
                    <a:moveTo>
                      <a:pt x="0" y="0"/>
                    </a:moveTo>
                    <a:lnTo>
                      <a:pt x="61347" y="0"/>
                    </a:lnTo>
                    <a:lnTo>
                      <a:pt x="79564" y="18217"/>
                    </a:lnTo>
                    <a:lnTo>
                      <a:pt x="107156" y="18217"/>
                    </a:lnTo>
                  </a:path>
                </a:pathLst>
              </a:custGeom>
              <a:noFill/>
              <a:ln w="9525" cap="flat" cmpd="sng">
                <a:solidFill>
                  <a:schemeClr val="lt2"/>
                </a:solidFill>
                <a:prstDash val="solid"/>
                <a:round/>
                <a:headEnd type="none" w="med" len="med"/>
                <a:tailEnd type="none" w="med" len="med"/>
              </a:ln>
            </p:spPr>
          </p:sp>
          <p:sp>
            <p:nvSpPr>
              <p:cNvPr id="103" name="Google Shape;103;p4"/>
              <p:cNvSpPr/>
              <p:nvPr/>
            </p:nvSpPr>
            <p:spPr>
              <a:xfrm>
                <a:off x="3879275" y="1933823"/>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nvGrpSpPr>
            <p:cNvPr id="104" name="Google Shape;104;p4"/>
            <p:cNvGrpSpPr/>
            <p:nvPr/>
          </p:nvGrpSpPr>
          <p:grpSpPr>
            <a:xfrm rot="-5400000">
              <a:off x="-105698" y="4201389"/>
              <a:ext cx="823943" cy="126544"/>
              <a:chOff x="4963389" y="1080064"/>
              <a:chExt cx="823943" cy="126544"/>
            </a:xfrm>
          </p:grpSpPr>
          <p:sp>
            <p:nvSpPr>
              <p:cNvPr id="105" name="Google Shape;105;p4"/>
              <p:cNvSpPr/>
              <p:nvPr/>
            </p:nvSpPr>
            <p:spPr>
              <a:xfrm>
                <a:off x="4963389" y="1080064"/>
                <a:ext cx="116276" cy="126544"/>
              </a:xfrm>
              <a:custGeom>
                <a:avLst/>
                <a:gdLst/>
                <a:ahLst/>
                <a:cxnLst/>
                <a:rect l="l" t="t" r="r" b="b"/>
                <a:pathLst>
                  <a:path w="894" h="973" extrusionOk="0">
                    <a:moveTo>
                      <a:pt x="1" y="0"/>
                    </a:moveTo>
                    <a:lnTo>
                      <a:pt x="545" y="518"/>
                    </a:lnTo>
                    <a:lnTo>
                      <a:pt x="54" y="973"/>
                    </a:lnTo>
                    <a:lnTo>
                      <a:pt x="402" y="973"/>
                    </a:lnTo>
                    <a:lnTo>
                      <a:pt x="893" y="518"/>
                    </a:lnTo>
                    <a:lnTo>
                      <a:pt x="3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034273" y="1080064"/>
                <a:ext cx="116146" cy="126544"/>
              </a:xfrm>
              <a:custGeom>
                <a:avLst/>
                <a:gdLst/>
                <a:ahLst/>
                <a:cxnLst/>
                <a:rect l="l" t="t" r="r" b="b"/>
                <a:pathLst>
                  <a:path w="893" h="973" extrusionOk="0">
                    <a:moveTo>
                      <a:pt x="0" y="0"/>
                    </a:moveTo>
                    <a:lnTo>
                      <a:pt x="544" y="518"/>
                    </a:lnTo>
                    <a:lnTo>
                      <a:pt x="54" y="973"/>
                    </a:lnTo>
                    <a:lnTo>
                      <a:pt x="402" y="973"/>
                    </a:lnTo>
                    <a:lnTo>
                      <a:pt x="892"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5105027" y="1080064"/>
                <a:ext cx="116146" cy="126544"/>
              </a:xfrm>
              <a:custGeom>
                <a:avLst/>
                <a:gdLst/>
                <a:ahLst/>
                <a:cxnLst/>
                <a:rect l="l" t="t" r="r" b="b"/>
                <a:pathLst>
                  <a:path w="893" h="973" extrusionOk="0">
                    <a:moveTo>
                      <a:pt x="0" y="0"/>
                    </a:moveTo>
                    <a:lnTo>
                      <a:pt x="545" y="518"/>
                    </a:lnTo>
                    <a:lnTo>
                      <a:pt x="54" y="973"/>
                    </a:lnTo>
                    <a:lnTo>
                      <a:pt x="402" y="973"/>
                    </a:lnTo>
                    <a:lnTo>
                      <a:pt x="892"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5175780" y="1080064"/>
                <a:ext cx="116146" cy="126544"/>
              </a:xfrm>
              <a:custGeom>
                <a:avLst/>
                <a:gdLst/>
                <a:ahLst/>
                <a:cxnLst/>
                <a:rect l="l" t="t" r="r" b="b"/>
                <a:pathLst>
                  <a:path w="893" h="973" extrusionOk="0">
                    <a:moveTo>
                      <a:pt x="1" y="0"/>
                    </a:moveTo>
                    <a:lnTo>
                      <a:pt x="545" y="518"/>
                    </a:lnTo>
                    <a:lnTo>
                      <a:pt x="54" y="973"/>
                    </a:lnTo>
                    <a:lnTo>
                      <a:pt x="402" y="973"/>
                    </a:lnTo>
                    <a:lnTo>
                      <a:pt x="893"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5246534" y="1080064"/>
                <a:ext cx="116146" cy="126544"/>
              </a:xfrm>
              <a:custGeom>
                <a:avLst/>
                <a:gdLst/>
                <a:ahLst/>
                <a:cxnLst/>
                <a:rect l="l" t="t" r="r" b="b"/>
                <a:pathLst>
                  <a:path w="893" h="973" extrusionOk="0">
                    <a:moveTo>
                      <a:pt x="1" y="0"/>
                    </a:moveTo>
                    <a:lnTo>
                      <a:pt x="545" y="518"/>
                    </a:lnTo>
                    <a:lnTo>
                      <a:pt x="54" y="973"/>
                    </a:lnTo>
                    <a:lnTo>
                      <a:pt x="402" y="973"/>
                    </a:lnTo>
                    <a:lnTo>
                      <a:pt x="893" y="518"/>
                    </a:lnTo>
                    <a:lnTo>
                      <a:pt x="3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5317288" y="1080064"/>
                <a:ext cx="116146" cy="126544"/>
              </a:xfrm>
              <a:custGeom>
                <a:avLst/>
                <a:gdLst/>
                <a:ahLst/>
                <a:cxnLst/>
                <a:rect l="l" t="t" r="r" b="b"/>
                <a:pathLst>
                  <a:path w="893" h="973" extrusionOk="0">
                    <a:moveTo>
                      <a:pt x="1" y="0"/>
                    </a:moveTo>
                    <a:lnTo>
                      <a:pt x="545" y="518"/>
                    </a:lnTo>
                    <a:lnTo>
                      <a:pt x="54" y="973"/>
                    </a:lnTo>
                    <a:lnTo>
                      <a:pt x="402" y="973"/>
                    </a:lnTo>
                    <a:lnTo>
                      <a:pt x="893" y="518"/>
                    </a:lnTo>
                    <a:lnTo>
                      <a:pt x="3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5388172" y="1080064"/>
                <a:ext cx="116146" cy="126544"/>
              </a:xfrm>
              <a:custGeom>
                <a:avLst/>
                <a:gdLst/>
                <a:ahLst/>
                <a:cxnLst/>
                <a:rect l="l" t="t" r="r" b="b"/>
                <a:pathLst>
                  <a:path w="893" h="973" extrusionOk="0">
                    <a:moveTo>
                      <a:pt x="0" y="0"/>
                    </a:moveTo>
                    <a:lnTo>
                      <a:pt x="544" y="518"/>
                    </a:lnTo>
                    <a:lnTo>
                      <a:pt x="54" y="973"/>
                    </a:lnTo>
                    <a:lnTo>
                      <a:pt x="401" y="973"/>
                    </a:lnTo>
                    <a:lnTo>
                      <a:pt x="892"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5458925" y="1080064"/>
                <a:ext cx="116146" cy="126544"/>
              </a:xfrm>
              <a:custGeom>
                <a:avLst/>
                <a:gdLst/>
                <a:ahLst/>
                <a:cxnLst/>
                <a:rect l="l" t="t" r="r" b="b"/>
                <a:pathLst>
                  <a:path w="893" h="973" extrusionOk="0">
                    <a:moveTo>
                      <a:pt x="0" y="0"/>
                    </a:moveTo>
                    <a:lnTo>
                      <a:pt x="544" y="518"/>
                    </a:lnTo>
                    <a:lnTo>
                      <a:pt x="54" y="973"/>
                    </a:lnTo>
                    <a:lnTo>
                      <a:pt x="402" y="973"/>
                    </a:lnTo>
                    <a:lnTo>
                      <a:pt x="892"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529679" y="1080064"/>
                <a:ext cx="116146" cy="126544"/>
              </a:xfrm>
              <a:custGeom>
                <a:avLst/>
                <a:gdLst/>
                <a:ahLst/>
                <a:cxnLst/>
                <a:rect l="l" t="t" r="r" b="b"/>
                <a:pathLst>
                  <a:path w="893" h="973" extrusionOk="0">
                    <a:moveTo>
                      <a:pt x="0" y="0"/>
                    </a:moveTo>
                    <a:lnTo>
                      <a:pt x="545" y="518"/>
                    </a:lnTo>
                    <a:lnTo>
                      <a:pt x="54" y="973"/>
                    </a:lnTo>
                    <a:lnTo>
                      <a:pt x="402" y="973"/>
                    </a:lnTo>
                    <a:lnTo>
                      <a:pt x="893"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600433" y="1080064"/>
                <a:ext cx="116146" cy="126544"/>
              </a:xfrm>
              <a:custGeom>
                <a:avLst/>
                <a:gdLst/>
                <a:ahLst/>
                <a:cxnLst/>
                <a:rect l="l" t="t" r="r" b="b"/>
                <a:pathLst>
                  <a:path w="893" h="973" extrusionOk="0">
                    <a:moveTo>
                      <a:pt x="1" y="0"/>
                    </a:moveTo>
                    <a:lnTo>
                      <a:pt x="545" y="518"/>
                    </a:lnTo>
                    <a:lnTo>
                      <a:pt x="54" y="973"/>
                    </a:lnTo>
                    <a:lnTo>
                      <a:pt x="402" y="973"/>
                    </a:lnTo>
                    <a:lnTo>
                      <a:pt x="893" y="518"/>
                    </a:lnTo>
                    <a:lnTo>
                      <a:pt x="3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5670016" y="1080064"/>
                <a:ext cx="117316" cy="126544"/>
              </a:xfrm>
              <a:custGeom>
                <a:avLst/>
                <a:gdLst/>
                <a:ahLst/>
                <a:cxnLst/>
                <a:rect l="l" t="t" r="r" b="b"/>
                <a:pathLst>
                  <a:path w="902" h="973" extrusionOk="0">
                    <a:moveTo>
                      <a:pt x="1" y="0"/>
                    </a:moveTo>
                    <a:lnTo>
                      <a:pt x="554" y="518"/>
                    </a:lnTo>
                    <a:lnTo>
                      <a:pt x="63" y="973"/>
                    </a:lnTo>
                    <a:lnTo>
                      <a:pt x="411" y="973"/>
                    </a:lnTo>
                    <a:lnTo>
                      <a:pt x="902" y="518"/>
                    </a:lnTo>
                    <a:lnTo>
                      <a:pt x="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32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653"/>
        <p:cNvGrpSpPr/>
        <p:nvPr/>
      </p:nvGrpSpPr>
      <p:grpSpPr>
        <a:xfrm>
          <a:off x="0" y="0"/>
          <a:ext cx="0" cy="0"/>
          <a:chOff x="0" y="0"/>
          <a:chExt cx="0" cy="0"/>
        </a:xfrm>
      </p:grpSpPr>
      <p:pic>
        <p:nvPicPr>
          <p:cNvPr id="654" name="Google Shape;654;p22"/>
          <p:cNvPicPr preferRelativeResize="0"/>
          <p:nvPr/>
        </p:nvPicPr>
        <p:blipFill>
          <a:blip r:embed="rId2">
            <a:alphaModFix amt="50000"/>
          </a:blip>
          <a:stretch>
            <a:fillRect/>
          </a:stretch>
        </p:blipFill>
        <p:spPr>
          <a:xfrm>
            <a:off x="-50" y="0"/>
            <a:ext cx="9144003" cy="5143501"/>
          </a:xfrm>
          <a:prstGeom prst="rect">
            <a:avLst/>
          </a:prstGeom>
          <a:noFill/>
          <a:ln>
            <a:noFill/>
          </a:ln>
        </p:spPr>
      </p:pic>
      <p:sp>
        <p:nvSpPr>
          <p:cNvPr id="655" name="Google Shape;655;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656" name="Google Shape;656;p22"/>
          <p:cNvSpPr txBox="1">
            <a:spLocks noGrp="1"/>
          </p:cNvSpPr>
          <p:nvPr>
            <p:ph type="subTitle" idx="1"/>
          </p:nvPr>
        </p:nvSpPr>
        <p:spPr>
          <a:xfrm>
            <a:off x="4987600" y="1667625"/>
            <a:ext cx="2907600" cy="26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7" name="Google Shape;657;p22"/>
          <p:cNvSpPr txBox="1">
            <a:spLocks noGrp="1"/>
          </p:cNvSpPr>
          <p:nvPr>
            <p:ph type="subTitle" idx="2"/>
          </p:nvPr>
        </p:nvSpPr>
        <p:spPr>
          <a:xfrm>
            <a:off x="1264350" y="1667625"/>
            <a:ext cx="2907600" cy="26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58" name="Google Shape;658;p22"/>
          <p:cNvGrpSpPr/>
          <p:nvPr/>
        </p:nvGrpSpPr>
        <p:grpSpPr>
          <a:xfrm>
            <a:off x="139350" y="-176750"/>
            <a:ext cx="1667663" cy="5179602"/>
            <a:chOff x="139350" y="-176750"/>
            <a:chExt cx="1667663" cy="5179602"/>
          </a:xfrm>
        </p:grpSpPr>
        <p:grpSp>
          <p:nvGrpSpPr>
            <p:cNvPr id="659" name="Google Shape;659;p22"/>
            <p:cNvGrpSpPr/>
            <p:nvPr/>
          </p:nvGrpSpPr>
          <p:grpSpPr>
            <a:xfrm>
              <a:off x="983070" y="4876308"/>
              <a:ext cx="823943" cy="126544"/>
              <a:chOff x="4963389" y="1080064"/>
              <a:chExt cx="823943" cy="126544"/>
            </a:xfrm>
          </p:grpSpPr>
          <p:sp>
            <p:nvSpPr>
              <p:cNvPr id="660" name="Google Shape;660;p22"/>
              <p:cNvSpPr/>
              <p:nvPr/>
            </p:nvSpPr>
            <p:spPr>
              <a:xfrm>
                <a:off x="4963389" y="1080064"/>
                <a:ext cx="116276" cy="126544"/>
              </a:xfrm>
              <a:custGeom>
                <a:avLst/>
                <a:gdLst/>
                <a:ahLst/>
                <a:cxnLst/>
                <a:rect l="l" t="t" r="r" b="b"/>
                <a:pathLst>
                  <a:path w="894" h="973" extrusionOk="0">
                    <a:moveTo>
                      <a:pt x="1" y="0"/>
                    </a:moveTo>
                    <a:lnTo>
                      <a:pt x="545" y="518"/>
                    </a:lnTo>
                    <a:lnTo>
                      <a:pt x="54" y="973"/>
                    </a:lnTo>
                    <a:lnTo>
                      <a:pt x="402" y="973"/>
                    </a:lnTo>
                    <a:lnTo>
                      <a:pt x="893" y="518"/>
                    </a:lnTo>
                    <a:lnTo>
                      <a:pt x="3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2"/>
              <p:cNvSpPr/>
              <p:nvPr/>
            </p:nvSpPr>
            <p:spPr>
              <a:xfrm>
                <a:off x="5034273" y="1080064"/>
                <a:ext cx="116146" cy="126544"/>
              </a:xfrm>
              <a:custGeom>
                <a:avLst/>
                <a:gdLst/>
                <a:ahLst/>
                <a:cxnLst/>
                <a:rect l="l" t="t" r="r" b="b"/>
                <a:pathLst>
                  <a:path w="893" h="973" extrusionOk="0">
                    <a:moveTo>
                      <a:pt x="0" y="0"/>
                    </a:moveTo>
                    <a:lnTo>
                      <a:pt x="544" y="518"/>
                    </a:lnTo>
                    <a:lnTo>
                      <a:pt x="54" y="973"/>
                    </a:lnTo>
                    <a:lnTo>
                      <a:pt x="402" y="973"/>
                    </a:lnTo>
                    <a:lnTo>
                      <a:pt x="892"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2"/>
              <p:cNvSpPr/>
              <p:nvPr/>
            </p:nvSpPr>
            <p:spPr>
              <a:xfrm>
                <a:off x="5105027" y="1080064"/>
                <a:ext cx="116146" cy="126544"/>
              </a:xfrm>
              <a:custGeom>
                <a:avLst/>
                <a:gdLst/>
                <a:ahLst/>
                <a:cxnLst/>
                <a:rect l="l" t="t" r="r" b="b"/>
                <a:pathLst>
                  <a:path w="893" h="973" extrusionOk="0">
                    <a:moveTo>
                      <a:pt x="0" y="0"/>
                    </a:moveTo>
                    <a:lnTo>
                      <a:pt x="545" y="518"/>
                    </a:lnTo>
                    <a:lnTo>
                      <a:pt x="54" y="973"/>
                    </a:lnTo>
                    <a:lnTo>
                      <a:pt x="402" y="973"/>
                    </a:lnTo>
                    <a:lnTo>
                      <a:pt x="892"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2"/>
              <p:cNvSpPr/>
              <p:nvPr/>
            </p:nvSpPr>
            <p:spPr>
              <a:xfrm>
                <a:off x="5175780" y="1080064"/>
                <a:ext cx="116146" cy="126544"/>
              </a:xfrm>
              <a:custGeom>
                <a:avLst/>
                <a:gdLst/>
                <a:ahLst/>
                <a:cxnLst/>
                <a:rect l="l" t="t" r="r" b="b"/>
                <a:pathLst>
                  <a:path w="893" h="973" extrusionOk="0">
                    <a:moveTo>
                      <a:pt x="1" y="0"/>
                    </a:moveTo>
                    <a:lnTo>
                      <a:pt x="545" y="518"/>
                    </a:lnTo>
                    <a:lnTo>
                      <a:pt x="54" y="973"/>
                    </a:lnTo>
                    <a:lnTo>
                      <a:pt x="402" y="973"/>
                    </a:lnTo>
                    <a:lnTo>
                      <a:pt x="893"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2"/>
              <p:cNvSpPr/>
              <p:nvPr/>
            </p:nvSpPr>
            <p:spPr>
              <a:xfrm>
                <a:off x="5246534" y="1080064"/>
                <a:ext cx="116146" cy="126544"/>
              </a:xfrm>
              <a:custGeom>
                <a:avLst/>
                <a:gdLst/>
                <a:ahLst/>
                <a:cxnLst/>
                <a:rect l="l" t="t" r="r" b="b"/>
                <a:pathLst>
                  <a:path w="893" h="973" extrusionOk="0">
                    <a:moveTo>
                      <a:pt x="1" y="0"/>
                    </a:moveTo>
                    <a:lnTo>
                      <a:pt x="545" y="518"/>
                    </a:lnTo>
                    <a:lnTo>
                      <a:pt x="54" y="973"/>
                    </a:lnTo>
                    <a:lnTo>
                      <a:pt x="402" y="973"/>
                    </a:lnTo>
                    <a:lnTo>
                      <a:pt x="893" y="518"/>
                    </a:lnTo>
                    <a:lnTo>
                      <a:pt x="3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2"/>
              <p:cNvSpPr/>
              <p:nvPr/>
            </p:nvSpPr>
            <p:spPr>
              <a:xfrm>
                <a:off x="5317288" y="1080064"/>
                <a:ext cx="116146" cy="126544"/>
              </a:xfrm>
              <a:custGeom>
                <a:avLst/>
                <a:gdLst/>
                <a:ahLst/>
                <a:cxnLst/>
                <a:rect l="l" t="t" r="r" b="b"/>
                <a:pathLst>
                  <a:path w="893" h="973" extrusionOk="0">
                    <a:moveTo>
                      <a:pt x="1" y="0"/>
                    </a:moveTo>
                    <a:lnTo>
                      <a:pt x="545" y="518"/>
                    </a:lnTo>
                    <a:lnTo>
                      <a:pt x="54" y="973"/>
                    </a:lnTo>
                    <a:lnTo>
                      <a:pt x="402" y="973"/>
                    </a:lnTo>
                    <a:lnTo>
                      <a:pt x="893" y="518"/>
                    </a:lnTo>
                    <a:lnTo>
                      <a:pt x="3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2"/>
              <p:cNvSpPr/>
              <p:nvPr/>
            </p:nvSpPr>
            <p:spPr>
              <a:xfrm>
                <a:off x="5388172" y="1080064"/>
                <a:ext cx="116146" cy="126544"/>
              </a:xfrm>
              <a:custGeom>
                <a:avLst/>
                <a:gdLst/>
                <a:ahLst/>
                <a:cxnLst/>
                <a:rect l="l" t="t" r="r" b="b"/>
                <a:pathLst>
                  <a:path w="893" h="973" extrusionOk="0">
                    <a:moveTo>
                      <a:pt x="0" y="0"/>
                    </a:moveTo>
                    <a:lnTo>
                      <a:pt x="544" y="518"/>
                    </a:lnTo>
                    <a:lnTo>
                      <a:pt x="54" y="973"/>
                    </a:lnTo>
                    <a:lnTo>
                      <a:pt x="401" y="973"/>
                    </a:lnTo>
                    <a:lnTo>
                      <a:pt x="892"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2"/>
              <p:cNvSpPr/>
              <p:nvPr/>
            </p:nvSpPr>
            <p:spPr>
              <a:xfrm>
                <a:off x="5458925" y="1080064"/>
                <a:ext cx="116146" cy="126544"/>
              </a:xfrm>
              <a:custGeom>
                <a:avLst/>
                <a:gdLst/>
                <a:ahLst/>
                <a:cxnLst/>
                <a:rect l="l" t="t" r="r" b="b"/>
                <a:pathLst>
                  <a:path w="893" h="973" extrusionOk="0">
                    <a:moveTo>
                      <a:pt x="0" y="0"/>
                    </a:moveTo>
                    <a:lnTo>
                      <a:pt x="544" y="518"/>
                    </a:lnTo>
                    <a:lnTo>
                      <a:pt x="54" y="973"/>
                    </a:lnTo>
                    <a:lnTo>
                      <a:pt x="402" y="973"/>
                    </a:lnTo>
                    <a:lnTo>
                      <a:pt x="892"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2"/>
              <p:cNvSpPr/>
              <p:nvPr/>
            </p:nvSpPr>
            <p:spPr>
              <a:xfrm>
                <a:off x="5529679" y="1080064"/>
                <a:ext cx="116146" cy="126544"/>
              </a:xfrm>
              <a:custGeom>
                <a:avLst/>
                <a:gdLst/>
                <a:ahLst/>
                <a:cxnLst/>
                <a:rect l="l" t="t" r="r" b="b"/>
                <a:pathLst>
                  <a:path w="893" h="973" extrusionOk="0">
                    <a:moveTo>
                      <a:pt x="0" y="0"/>
                    </a:moveTo>
                    <a:lnTo>
                      <a:pt x="545" y="518"/>
                    </a:lnTo>
                    <a:lnTo>
                      <a:pt x="54" y="973"/>
                    </a:lnTo>
                    <a:lnTo>
                      <a:pt x="402" y="973"/>
                    </a:lnTo>
                    <a:lnTo>
                      <a:pt x="893" y="518"/>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2"/>
              <p:cNvSpPr/>
              <p:nvPr/>
            </p:nvSpPr>
            <p:spPr>
              <a:xfrm>
                <a:off x="5600433" y="1080064"/>
                <a:ext cx="116146" cy="126544"/>
              </a:xfrm>
              <a:custGeom>
                <a:avLst/>
                <a:gdLst/>
                <a:ahLst/>
                <a:cxnLst/>
                <a:rect l="l" t="t" r="r" b="b"/>
                <a:pathLst>
                  <a:path w="893" h="973" extrusionOk="0">
                    <a:moveTo>
                      <a:pt x="1" y="0"/>
                    </a:moveTo>
                    <a:lnTo>
                      <a:pt x="545" y="518"/>
                    </a:lnTo>
                    <a:lnTo>
                      <a:pt x="54" y="973"/>
                    </a:lnTo>
                    <a:lnTo>
                      <a:pt x="402" y="973"/>
                    </a:lnTo>
                    <a:lnTo>
                      <a:pt x="893" y="518"/>
                    </a:lnTo>
                    <a:lnTo>
                      <a:pt x="3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2"/>
              <p:cNvSpPr/>
              <p:nvPr/>
            </p:nvSpPr>
            <p:spPr>
              <a:xfrm>
                <a:off x="5670016" y="1080064"/>
                <a:ext cx="117316" cy="126544"/>
              </a:xfrm>
              <a:custGeom>
                <a:avLst/>
                <a:gdLst/>
                <a:ahLst/>
                <a:cxnLst/>
                <a:rect l="l" t="t" r="r" b="b"/>
                <a:pathLst>
                  <a:path w="902" h="973" extrusionOk="0">
                    <a:moveTo>
                      <a:pt x="1" y="0"/>
                    </a:moveTo>
                    <a:lnTo>
                      <a:pt x="554" y="518"/>
                    </a:lnTo>
                    <a:lnTo>
                      <a:pt x="63" y="973"/>
                    </a:lnTo>
                    <a:lnTo>
                      <a:pt x="411" y="973"/>
                    </a:lnTo>
                    <a:lnTo>
                      <a:pt x="902" y="518"/>
                    </a:lnTo>
                    <a:lnTo>
                      <a:pt x="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22"/>
            <p:cNvGrpSpPr/>
            <p:nvPr/>
          </p:nvGrpSpPr>
          <p:grpSpPr>
            <a:xfrm rot="-5400000">
              <a:off x="-1089439" y="1052039"/>
              <a:ext cx="2920228" cy="462650"/>
              <a:chOff x="2553225" y="2571750"/>
              <a:chExt cx="2920228" cy="462650"/>
            </a:xfrm>
          </p:grpSpPr>
          <p:sp>
            <p:nvSpPr>
              <p:cNvPr id="672" name="Google Shape;672;p22"/>
              <p:cNvSpPr/>
              <p:nvPr/>
            </p:nvSpPr>
            <p:spPr>
              <a:xfrm>
                <a:off x="2553225" y="2571750"/>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sp>
            <p:nvSpPr>
              <p:cNvPr id="673" name="Google Shape;673;p22"/>
              <p:cNvSpPr/>
              <p:nvPr/>
            </p:nvSpPr>
            <p:spPr>
              <a:xfrm>
                <a:off x="2608253" y="2625800"/>
                <a:ext cx="2865200" cy="408600"/>
              </a:xfrm>
              <a:custGeom>
                <a:avLst/>
                <a:gdLst/>
                <a:ahLst/>
                <a:cxnLst/>
                <a:rect l="l" t="t" r="r" b="b"/>
                <a:pathLst>
                  <a:path w="114608" h="16344" extrusionOk="0">
                    <a:moveTo>
                      <a:pt x="0" y="0"/>
                    </a:moveTo>
                    <a:lnTo>
                      <a:pt x="13663" y="15805"/>
                    </a:lnTo>
                    <a:lnTo>
                      <a:pt x="114608" y="16344"/>
                    </a:lnTo>
                  </a:path>
                </a:pathLst>
              </a:custGeom>
              <a:noFill/>
              <a:ln w="9525" cap="flat" cmpd="sng">
                <a:solidFill>
                  <a:schemeClr val="lt2"/>
                </a:solidFill>
                <a:prstDash val="solid"/>
                <a:round/>
                <a:headEnd type="none" w="med" len="med"/>
                <a:tailEnd type="none" w="med" len="med"/>
              </a:ln>
            </p:spPr>
          </p:sp>
        </p:grpSp>
      </p:grpSp>
      <p:grpSp>
        <p:nvGrpSpPr>
          <p:cNvPr id="674" name="Google Shape;674;p22"/>
          <p:cNvGrpSpPr/>
          <p:nvPr/>
        </p:nvGrpSpPr>
        <p:grpSpPr>
          <a:xfrm>
            <a:off x="8516906" y="445032"/>
            <a:ext cx="524675" cy="5567924"/>
            <a:chOff x="8516906" y="445032"/>
            <a:chExt cx="524675" cy="5567924"/>
          </a:xfrm>
        </p:grpSpPr>
        <p:grpSp>
          <p:nvGrpSpPr>
            <p:cNvPr id="675" name="Google Shape;675;p22"/>
            <p:cNvGrpSpPr/>
            <p:nvPr/>
          </p:nvGrpSpPr>
          <p:grpSpPr>
            <a:xfrm rot="5400000">
              <a:off x="8050308" y="1076227"/>
              <a:ext cx="1401679" cy="139289"/>
              <a:chOff x="2667275" y="1295835"/>
              <a:chExt cx="1401679" cy="139289"/>
            </a:xfrm>
          </p:grpSpPr>
          <p:sp>
            <p:nvSpPr>
              <p:cNvPr id="676" name="Google Shape;676;p22"/>
              <p:cNvSpPr/>
              <p:nvPr/>
            </p:nvSpPr>
            <p:spPr>
              <a:xfrm>
                <a:off x="2667275" y="1295835"/>
                <a:ext cx="223968" cy="139289"/>
              </a:xfrm>
              <a:custGeom>
                <a:avLst/>
                <a:gdLst/>
                <a:ahLst/>
                <a:cxnLst/>
                <a:rect l="l" t="t" r="r" b="b"/>
                <a:pathLst>
                  <a:path w="1722" h="1071" extrusionOk="0">
                    <a:moveTo>
                      <a:pt x="0" y="0"/>
                    </a:moveTo>
                    <a:lnTo>
                      <a:pt x="1035" y="1071"/>
                    </a:lnTo>
                    <a:lnTo>
                      <a:pt x="1722" y="1071"/>
                    </a:lnTo>
                    <a:lnTo>
                      <a:pt x="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2"/>
              <p:cNvSpPr/>
              <p:nvPr/>
            </p:nvSpPr>
            <p:spPr>
              <a:xfrm>
                <a:off x="283544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2"/>
              <p:cNvSpPr/>
              <p:nvPr/>
            </p:nvSpPr>
            <p:spPr>
              <a:xfrm>
                <a:off x="3003745"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2"/>
              <p:cNvSpPr/>
              <p:nvPr/>
            </p:nvSpPr>
            <p:spPr>
              <a:xfrm>
                <a:off x="317191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2"/>
              <p:cNvSpPr/>
              <p:nvPr/>
            </p:nvSpPr>
            <p:spPr>
              <a:xfrm>
                <a:off x="3340216"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2"/>
              <p:cNvSpPr/>
              <p:nvPr/>
            </p:nvSpPr>
            <p:spPr>
              <a:xfrm>
                <a:off x="3508386"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2"/>
              <p:cNvSpPr/>
              <p:nvPr/>
            </p:nvSpPr>
            <p:spPr>
              <a:xfrm>
                <a:off x="3676686" y="1295835"/>
                <a:ext cx="224098" cy="139289"/>
              </a:xfrm>
              <a:custGeom>
                <a:avLst/>
                <a:gdLst/>
                <a:ahLst/>
                <a:cxnLst/>
                <a:rect l="l" t="t" r="r" b="b"/>
                <a:pathLst>
                  <a:path w="1723" h="1071" extrusionOk="0">
                    <a:moveTo>
                      <a:pt x="1"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2"/>
              <p:cNvSpPr/>
              <p:nvPr/>
            </p:nvSpPr>
            <p:spPr>
              <a:xfrm>
                <a:off x="3844986" y="1295835"/>
                <a:ext cx="223968" cy="139289"/>
              </a:xfrm>
              <a:custGeom>
                <a:avLst/>
                <a:gdLst/>
                <a:ahLst/>
                <a:cxnLst/>
                <a:rect l="l" t="t" r="r" b="b"/>
                <a:pathLst>
                  <a:path w="1722"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22"/>
            <p:cNvGrpSpPr/>
            <p:nvPr/>
          </p:nvGrpSpPr>
          <p:grpSpPr>
            <a:xfrm rot="5400000">
              <a:off x="7370188" y="4341563"/>
              <a:ext cx="2818113" cy="524675"/>
              <a:chOff x="6653588" y="1944600"/>
              <a:chExt cx="2818113" cy="524675"/>
            </a:xfrm>
          </p:grpSpPr>
          <p:sp>
            <p:nvSpPr>
              <p:cNvPr id="685" name="Google Shape;685;p22"/>
              <p:cNvSpPr/>
              <p:nvPr/>
            </p:nvSpPr>
            <p:spPr>
              <a:xfrm flipH="1">
                <a:off x="6792800" y="1944600"/>
                <a:ext cx="2678900" cy="455425"/>
              </a:xfrm>
              <a:custGeom>
                <a:avLst/>
                <a:gdLst/>
                <a:ahLst/>
                <a:cxnLst/>
                <a:rect l="l" t="t" r="r" b="b"/>
                <a:pathLst>
                  <a:path w="107156" h="18217" extrusionOk="0">
                    <a:moveTo>
                      <a:pt x="0" y="0"/>
                    </a:moveTo>
                    <a:lnTo>
                      <a:pt x="61347" y="0"/>
                    </a:lnTo>
                    <a:lnTo>
                      <a:pt x="79564" y="18217"/>
                    </a:lnTo>
                    <a:lnTo>
                      <a:pt x="107156" y="18217"/>
                    </a:lnTo>
                  </a:path>
                </a:pathLst>
              </a:custGeom>
              <a:noFill/>
              <a:ln w="9525" cap="flat" cmpd="sng">
                <a:solidFill>
                  <a:schemeClr val="lt2"/>
                </a:solidFill>
                <a:prstDash val="solid"/>
                <a:round/>
                <a:headEnd type="none" w="med" len="med"/>
                <a:tailEnd type="none" w="med" len="med"/>
              </a:ln>
            </p:spPr>
          </p:sp>
          <p:grpSp>
            <p:nvGrpSpPr>
              <p:cNvPr id="686" name="Google Shape;686;p22"/>
              <p:cNvGrpSpPr/>
              <p:nvPr/>
            </p:nvGrpSpPr>
            <p:grpSpPr>
              <a:xfrm>
                <a:off x="6653588" y="2330075"/>
                <a:ext cx="139200" cy="139200"/>
                <a:chOff x="4035000" y="2332275"/>
                <a:chExt cx="139200" cy="139200"/>
              </a:xfrm>
            </p:grpSpPr>
            <p:sp>
              <p:nvSpPr>
                <p:cNvPr id="687" name="Google Shape;687;p22"/>
                <p:cNvSpPr/>
                <p:nvPr/>
              </p:nvSpPr>
              <p:spPr>
                <a:xfrm>
                  <a:off x="4066800" y="236412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sp>
              <p:nvSpPr>
                <p:cNvPr id="688" name="Google Shape;688;p22"/>
                <p:cNvSpPr/>
                <p:nvPr/>
              </p:nvSpPr>
              <p:spPr>
                <a:xfrm>
                  <a:off x="4035000" y="2332275"/>
                  <a:ext cx="139200" cy="1392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4">
  <p:cSld name="CUSTOM_6_2_1_1">
    <p:spTree>
      <p:nvGrpSpPr>
        <p:cNvPr id="1" name="Shape 723"/>
        <p:cNvGrpSpPr/>
        <p:nvPr/>
      </p:nvGrpSpPr>
      <p:grpSpPr>
        <a:xfrm>
          <a:off x="0" y="0"/>
          <a:ext cx="0" cy="0"/>
          <a:chOff x="0" y="0"/>
          <a:chExt cx="0" cy="0"/>
        </a:xfrm>
      </p:grpSpPr>
      <p:pic>
        <p:nvPicPr>
          <p:cNvPr id="724" name="Google Shape;724;p24"/>
          <p:cNvPicPr preferRelativeResize="0"/>
          <p:nvPr/>
        </p:nvPicPr>
        <p:blipFill>
          <a:blip r:embed="rId2">
            <a:alphaModFix amt="50000"/>
          </a:blip>
          <a:stretch>
            <a:fillRect/>
          </a:stretch>
        </p:blipFill>
        <p:spPr>
          <a:xfrm>
            <a:off x="-50" y="0"/>
            <a:ext cx="9144003" cy="5143501"/>
          </a:xfrm>
          <a:prstGeom prst="rect">
            <a:avLst/>
          </a:prstGeom>
          <a:noFill/>
          <a:ln>
            <a:noFill/>
          </a:ln>
        </p:spPr>
      </p:pic>
      <p:sp>
        <p:nvSpPr>
          <p:cNvPr id="725" name="Google Shape;725;p24"/>
          <p:cNvSpPr txBox="1">
            <a:spLocks noGrp="1"/>
          </p:cNvSpPr>
          <p:nvPr>
            <p:ph type="body" idx="1"/>
          </p:nvPr>
        </p:nvSpPr>
        <p:spPr>
          <a:xfrm>
            <a:off x="713100" y="1017725"/>
            <a:ext cx="3858900" cy="35865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726" name="Google Shape;726;p24"/>
          <p:cNvSpPr txBox="1">
            <a:spLocks noGrp="1"/>
          </p:cNvSpPr>
          <p:nvPr>
            <p:ph type="body" idx="2"/>
          </p:nvPr>
        </p:nvSpPr>
        <p:spPr>
          <a:xfrm>
            <a:off x="4572000" y="1017725"/>
            <a:ext cx="3858900" cy="3586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727" name="Google Shape;727;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grpSp>
        <p:nvGrpSpPr>
          <p:cNvPr id="728" name="Google Shape;728;p24"/>
          <p:cNvGrpSpPr/>
          <p:nvPr/>
        </p:nvGrpSpPr>
        <p:grpSpPr>
          <a:xfrm>
            <a:off x="104531" y="239440"/>
            <a:ext cx="608692" cy="5087760"/>
            <a:chOff x="104531" y="239440"/>
            <a:chExt cx="608692" cy="5087760"/>
          </a:xfrm>
        </p:grpSpPr>
        <p:grpSp>
          <p:nvGrpSpPr>
            <p:cNvPr id="729" name="Google Shape;729;p24"/>
            <p:cNvGrpSpPr/>
            <p:nvPr/>
          </p:nvGrpSpPr>
          <p:grpSpPr>
            <a:xfrm rot="5400000">
              <a:off x="-200225" y="870635"/>
              <a:ext cx="1401679" cy="139289"/>
              <a:chOff x="2667275" y="1295835"/>
              <a:chExt cx="1401679" cy="139289"/>
            </a:xfrm>
          </p:grpSpPr>
          <p:sp>
            <p:nvSpPr>
              <p:cNvPr id="730" name="Google Shape;730;p24"/>
              <p:cNvSpPr/>
              <p:nvPr/>
            </p:nvSpPr>
            <p:spPr>
              <a:xfrm>
                <a:off x="2667275" y="1295835"/>
                <a:ext cx="223968" cy="139289"/>
              </a:xfrm>
              <a:custGeom>
                <a:avLst/>
                <a:gdLst/>
                <a:ahLst/>
                <a:cxnLst/>
                <a:rect l="l" t="t" r="r" b="b"/>
                <a:pathLst>
                  <a:path w="1722" h="1071" extrusionOk="0">
                    <a:moveTo>
                      <a:pt x="0" y="0"/>
                    </a:moveTo>
                    <a:lnTo>
                      <a:pt x="1035" y="1071"/>
                    </a:lnTo>
                    <a:lnTo>
                      <a:pt x="1722" y="1071"/>
                    </a:lnTo>
                    <a:lnTo>
                      <a:pt x="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4"/>
              <p:cNvSpPr/>
              <p:nvPr/>
            </p:nvSpPr>
            <p:spPr>
              <a:xfrm>
                <a:off x="283544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4"/>
              <p:cNvSpPr/>
              <p:nvPr/>
            </p:nvSpPr>
            <p:spPr>
              <a:xfrm>
                <a:off x="3003745"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4"/>
              <p:cNvSpPr/>
              <p:nvPr/>
            </p:nvSpPr>
            <p:spPr>
              <a:xfrm>
                <a:off x="317191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4"/>
              <p:cNvSpPr/>
              <p:nvPr/>
            </p:nvSpPr>
            <p:spPr>
              <a:xfrm>
                <a:off x="3340216"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4"/>
              <p:cNvSpPr/>
              <p:nvPr/>
            </p:nvSpPr>
            <p:spPr>
              <a:xfrm>
                <a:off x="3508386"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4"/>
              <p:cNvSpPr/>
              <p:nvPr/>
            </p:nvSpPr>
            <p:spPr>
              <a:xfrm>
                <a:off x="3676686" y="1295835"/>
                <a:ext cx="224098" cy="139289"/>
              </a:xfrm>
              <a:custGeom>
                <a:avLst/>
                <a:gdLst/>
                <a:ahLst/>
                <a:cxnLst/>
                <a:rect l="l" t="t" r="r" b="b"/>
                <a:pathLst>
                  <a:path w="1723" h="1071" extrusionOk="0">
                    <a:moveTo>
                      <a:pt x="1"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4"/>
              <p:cNvSpPr/>
              <p:nvPr/>
            </p:nvSpPr>
            <p:spPr>
              <a:xfrm>
                <a:off x="3844986" y="1295835"/>
                <a:ext cx="223968" cy="139289"/>
              </a:xfrm>
              <a:custGeom>
                <a:avLst/>
                <a:gdLst/>
                <a:ahLst/>
                <a:cxnLst/>
                <a:rect l="l" t="t" r="r" b="b"/>
                <a:pathLst>
                  <a:path w="1722"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24"/>
            <p:cNvGrpSpPr/>
            <p:nvPr/>
          </p:nvGrpSpPr>
          <p:grpSpPr>
            <a:xfrm flipH="1">
              <a:off x="104531" y="2071427"/>
              <a:ext cx="608692" cy="3255773"/>
              <a:chOff x="220311" y="1885075"/>
              <a:chExt cx="615214" cy="3255773"/>
            </a:xfrm>
          </p:grpSpPr>
          <p:sp>
            <p:nvSpPr>
              <p:cNvPr id="739" name="Google Shape;739;p24"/>
              <p:cNvSpPr/>
              <p:nvPr/>
            </p:nvSpPr>
            <p:spPr>
              <a:xfrm>
                <a:off x="220311" y="1959623"/>
                <a:ext cx="575024" cy="3181225"/>
              </a:xfrm>
              <a:custGeom>
                <a:avLst/>
                <a:gdLst/>
                <a:ahLst/>
                <a:cxnLst/>
                <a:rect l="l" t="t" r="r" b="b"/>
                <a:pathLst>
                  <a:path w="28932" h="127249" extrusionOk="0">
                    <a:moveTo>
                      <a:pt x="0" y="127249"/>
                    </a:moveTo>
                    <a:lnTo>
                      <a:pt x="0" y="81975"/>
                    </a:lnTo>
                    <a:lnTo>
                      <a:pt x="19020" y="62419"/>
                    </a:lnTo>
                    <a:lnTo>
                      <a:pt x="19020" y="28933"/>
                    </a:lnTo>
                    <a:lnTo>
                      <a:pt x="28932" y="19021"/>
                    </a:lnTo>
                    <a:lnTo>
                      <a:pt x="28932" y="0"/>
                    </a:lnTo>
                  </a:path>
                </a:pathLst>
              </a:custGeom>
              <a:noFill/>
              <a:ln w="9525" cap="flat" cmpd="sng">
                <a:solidFill>
                  <a:schemeClr val="lt2"/>
                </a:solidFill>
                <a:prstDash val="solid"/>
                <a:round/>
                <a:headEnd type="none" w="med" len="med"/>
                <a:tailEnd type="none" w="med" len="med"/>
              </a:ln>
            </p:spPr>
          </p:sp>
          <p:sp>
            <p:nvSpPr>
              <p:cNvPr id="740" name="Google Shape;740;p24"/>
              <p:cNvSpPr/>
              <p:nvPr/>
            </p:nvSpPr>
            <p:spPr>
              <a:xfrm>
                <a:off x="759925" y="188507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grpSp>
        <p:nvGrpSpPr>
          <p:cNvPr id="741" name="Google Shape;741;p24"/>
          <p:cNvGrpSpPr/>
          <p:nvPr/>
        </p:nvGrpSpPr>
        <p:grpSpPr>
          <a:xfrm>
            <a:off x="8430737" y="-600737"/>
            <a:ext cx="600314" cy="3929391"/>
            <a:chOff x="8430737" y="-600737"/>
            <a:chExt cx="600314" cy="3929391"/>
          </a:xfrm>
        </p:grpSpPr>
        <p:grpSp>
          <p:nvGrpSpPr>
            <p:cNvPr id="742" name="Google Shape;742;p24"/>
            <p:cNvGrpSpPr/>
            <p:nvPr/>
          </p:nvGrpSpPr>
          <p:grpSpPr>
            <a:xfrm rot="-5400000">
              <a:off x="8117403" y="2478912"/>
              <a:ext cx="1326306" cy="373176"/>
              <a:chOff x="1276044" y="1244420"/>
              <a:chExt cx="863818" cy="243048"/>
            </a:xfrm>
          </p:grpSpPr>
          <p:sp>
            <p:nvSpPr>
              <p:cNvPr id="743" name="Google Shape;743;p24"/>
              <p:cNvSpPr/>
              <p:nvPr/>
            </p:nvSpPr>
            <p:spPr>
              <a:xfrm>
                <a:off x="2112440" y="1461234"/>
                <a:ext cx="27422" cy="26234"/>
              </a:xfrm>
              <a:custGeom>
                <a:avLst/>
                <a:gdLst/>
                <a:ahLst/>
                <a:cxnLst/>
                <a:rect l="l" t="t" r="r" b="b"/>
                <a:pathLst>
                  <a:path w="439" h="420" extrusionOk="0">
                    <a:moveTo>
                      <a:pt x="206" y="0"/>
                    </a:moveTo>
                    <a:cubicBezTo>
                      <a:pt x="153" y="0"/>
                      <a:pt x="99" y="18"/>
                      <a:pt x="54" y="62"/>
                    </a:cubicBezTo>
                    <a:cubicBezTo>
                      <a:pt x="19" y="98"/>
                      <a:pt x="1" y="152"/>
                      <a:pt x="1" y="214"/>
                    </a:cubicBezTo>
                    <a:cubicBezTo>
                      <a:pt x="1" y="268"/>
                      <a:pt x="19" y="321"/>
                      <a:pt x="54" y="357"/>
                    </a:cubicBezTo>
                    <a:cubicBezTo>
                      <a:pt x="99" y="401"/>
                      <a:pt x="153" y="419"/>
                      <a:pt x="206" y="419"/>
                    </a:cubicBezTo>
                    <a:cubicBezTo>
                      <a:pt x="269" y="419"/>
                      <a:pt x="322" y="401"/>
                      <a:pt x="358" y="357"/>
                    </a:cubicBezTo>
                    <a:cubicBezTo>
                      <a:pt x="438" y="285"/>
                      <a:pt x="438" y="143"/>
                      <a:pt x="358" y="62"/>
                    </a:cubicBezTo>
                    <a:cubicBezTo>
                      <a:pt x="322" y="18"/>
                      <a:pt x="269"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4"/>
              <p:cNvSpPr/>
              <p:nvPr/>
            </p:nvSpPr>
            <p:spPr>
              <a:xfrm>
                <a:off x="1580303" y="1461234"/>
                <a:ext cx="482605" cy="26234"/>
              </a:xfrm>
              <a:custGeom>
                <a:avLst/>
                <a:gdLst/>
                <a:ahLst/>
                <a:cxnLst/>
                <a:rect l="l" t="t" r="r" b="b"/>
                <a:pathLst>
                  <a:path w="7726" h="420" extrusionOk="0">
                    <a:moveTo>
                      <a:pt x="214" y="0"/>
                    </a:moveTo>
                    <a:cubicBezTo>
                      <a:pt x="98" y="0"/>
                      <a:pt x="0" y="89"/>
                      <a:pt x="0" y="214"/>
                    </a:cubicBezTo>
                    <a:cubicBezTo>
                      <a:pt x="0" y="330"/>
                      <a:pt x="98" y="419"/>
                      <a:pt x="214" y="419"/>
                    </a:cubicBezTo>
                    <a:cubicBezTo>
                      <a:pt x="330" y="419"/>
                      <a:pt x="429" y="330"/>
                      <a:pt x="429" y="214"/>
                    </a:cubicBezTo>
                    <a:cubicBezTo>
                      <a:pt x="429" y="89"/>
                      <a:pt x="330" y="0"/>
                      <a:pt x="214" y="0"/>
                    </a:cubicBezTo>
                    <a:close/>
                    <a:moveTo>
                      <a:pt x="1428" y="0"/>
                    </a:moveTo>
                    <a:cubicBezTo>
                      <a:pt x="1312" y="0"/>
                      <a:pt x="1223" y="89"/>
                      <a:pt x="1223" y="214"/>
                    </a:cubicBezTo>
                    <a:cubicBezTo>
                      <a:pt x="1223" y="330"/>
                      <a:pt x="1312" y="419"/>
                      <a:pt x="1428" y="419"/>
                    </a:cubicBezTo>
                    <a:cubicBezTo>
                      <a:pt x="1544" y="419"/>
                      <a:pt x="1642" y="330"/>
                      <a:pt x="1642" y="214"/>
                    </a:cubicBezTo>
                    <a:cubicBezTo>
                      <a:pt x="1642" y="89"/>
                      <a:pt x="1544" y="0"/>
                      <a:pt x="1428" y="0"/>
                    </a:cubicBezTo>
                    <a:close/>
                    <a:moveTo>
                      <a:pt x="2650" y="0"/>
                    </a:moveTo>
                    <a:cubicBezTo>
                      <a:pt x="2525" y="0"/>
                      <a:pt x="2436" y="89"/>
                      <a:pt x="2436" y="214"/>
                    </a:cubicBezTo>
                    <a:cubicBezTo>
                      <a:pt x="2436" y="330"/>
                      <a:pt x="2525" y="419"/>
                      <a:pt x="2650" y="419"/>
                    </a:cubicBezTo>
                    <a:cubicBezTo>
                      <a:pt x="2766" y="419"/>
                      <a:pt x="2855" y="330"/>
                      <a:pt x="2855" y="214"/>
                    </a:cubicBezTo>
                    <a:cubicBezTo>
                      <a:pt x="2855" y="89"/>
                      <a:pt x="2766" y="0"/>
                      <a:pt x="2650" y="0"/>
                    </a:cubicBezTo>
                    <a:close/>
                    <a:moveTo>
                      <a:pt x="3863" y="0"/>
                    </a:moveTo>
                    <a:cubicBezTo>
                      <a:pt x="3747" y="0"/>
                      <a:pt x="3649" y="89"/>
                      <a:pt x="3649" y="214"/>
                    </a:cubicBezTo>
                    <a:cubicBezTo>
                      <a:pt x="3649" y="330"/>
                      <a:pt x="3747" y="419"/>
                      <a:pt x="3863" y="419"/>
                    </a:cubicBezTo>
                    <a:cubicBezTo>
                      <a:pt x="3979" y="419"/>
                      <a:pt x="4077" y="330"/>
                      <a:pt x="4077" y="214"/>
                    </a:cubicBezTo>
                    <a:cubicBezTo>
                      <a:pt x="4077" y="89"/>
                      <a:pt x="3979" y="0"/>
                      <a:pt x="3863" y="0"/>
                    </a:cubicBezTo>
                    <a:close/>
                    <a:moveTo>
                      <a:pt x="5076" y="0"/>
                    </a:moveTo>
                    <a:cubicBezTo>
                      <a:pt x="4960" y="0"/>
                      <a:pt x="4871" y="89"/>
                      <a:pt x="4871" y="214"/>
                    </a:cubicBezTo>
                    <a:cubicBezTo>
                      <a:pt x="4871" y="330"/>
                      <a:pt x="4960" y="419"/>
                      <a:pt x="5076" y="419"/>
                    </a:cubicBezTo>
                    <a:cubicBezTo>
                      <a:pt x="5192" y="419"/>
                      <a:pt x="5291" y="330"/>
                      <a:pt x="5291" y="214"/>
                    </a:cubicBezTo>
                    <a:cubicBezTo>
                      <a:pt x="5291" y="89"/>
                      <a:pt x="5192" y="0"/>
                      <a:pt x="5076" y="0"/>
                    </a:cubicBezTo>
                    <a:close/>
                    <a:moveTo>
                      <a:pt x="6299" y="0"/>
                    </a:moveTo>
                    <a:cubicBezTo>
                      <a:pt x="6183" y="0"/>
                      <a:pt x="6085" y="89"/>
                      <a:pt x="6085" y="214"/>
                    </a:cubicBezTo>
                    <a:cubicBezTo>
                      <a:pt x="6085" y="330"/>
                      <a:pt x="6183" y="419"/>
                      <a:pt x="6299" y="419"/>
                    </a:cubicBezTo>
                    <a:cubicBezTo>
                      <a:pt x="6415" y="419"/>
                      <a:pt x="6504" y="330"/>
                      <a:pt x="6504" y="214"/>
                    </a:cubicBezTo>
                    <a:cubicBezTo>
                      <a:pt x="6504" y="89"/>
                      <a:pt x="6415" y="0"/>
                      <a:pt x="6299" y="0"/>
                    </a:cubicBezTo>
                    <a:close/>
                    <a:moveTo>
                      <a:pt x="7512" y="0"/>
                    </a:moveTo>
                    <a:cubicBezTo>
                      <a:pt x="7396" y="0"/>
                      <a:pt x="7298" y="89"/>
                      <a:pt x="7298" y="214"/>
                    </a:cubicBezTo>
                    <a:cubicBezTo>
                      <a:pt x="7298" y="330"/>
                      <a:pt x="7396" y="419"/>
                      <a:pt x="7512" y="419"/>
                    </a:cubicBezTo>
                    <a:cubicBezTo>
                      <a:pt x="7628" y="419"/>
                      <a:pt x="7726" y="330"/>
                      <a:pt x="7726" y="214"/>
                    </a:cubicBezTo>
                    <a:cubicBezTo>
                      <a:pt x="7726" y="89"/>
                      <a:pt x="7628" y="0"/>
                      <a:pt x="7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4"/>
              <p:cNvSpPr/>
              <p:nvPr/>
            </p:nvSpPr>
            <p:spPr>
              <a:xfrm>
                <a:off x="1504533" y="1407140"/>
                <a:ext cx="558375" cy="26234"/>
              </a:xfrm>
              <a:custGeom>
                <a:avLst/>
                <a:gdLst/>
                <a:ahLst/>
                <a:cxnLst/>
                <a:rect l="l" t="t" r="r" b="b"/>
                <a:pathLst>
                  <a:path w="8939" h="420" extrusionOk="0">
                    <a:moveTo>
                      <a:pt x="214" y="1"/>
                    </a:moveTo>
                    <a:cubicBezTo>
                      <a:pt x="89" y="1"/>
                      <a:pt x="0" y="90"/>
                      <a:pt x="0" y="206"/>
                    </a:cubicBezTo>
                    <a:cubicBezTo>
                      <a:pt x="0" y="322"/>
                      <a:pt x="89" y="420"/>
                      <a:pt x="214" y="420"/>
                    </a:cubicBezTo>
                    <a:cubicBezTo>
                      <a:pt x="330" y="420"/>
                      <a:pt x="419" y="322"/>
                      <a:pt x="419" y="206"/>
                    </a:cubicBezTo>
                    <a:cubicBezTo>
                      <a:pt x="419" y="90"/>
                      <a:pt x="330" y="1"/>
                      <a:pt x="214" y="1"/>
                    </a:cubicBezTo>
                    <a:close/>
                    <a:moveTo>
                      <a:pt x="1427" y="1"/>
                    </a:moveTo>
                    <a:cubicBezTo>
                      <a:pt x="1311" y="1"/>
                      <a:pt x="1213" y="90"/>
                      <a:pt x="1213" y="206"/>
                    </a:cubicBezTo>
                    <a:cubicBezTo>
                      <a:pt x="1213" y="322"/>
                      <a:pt x="1311" y="420"/>
                      <a:pt x="1427" y="420"/>
                    </a:cubicBezTo>
                    <a:cubicBezTo>
                      <a:pt x="1543" y="420"/>
                      <a:pt x="1642" y="322"/>
                      <a:pt x="1642" y="206"/>
                    </a:cubicBezTo>
                    <a:cubicBezTo>
                      <a:pt x="1642" y="90"/>
                      <a:pt x="1543" y="1"/>
                      <a:pt x="1427" y="1"/>
                    </a:cubicBezTo>
                    <a:close/>
                    <a:moveTo>
                      <a:pt x="2641" y="1"/>
                    </a:moveTo>
                    <a:cubicBezTo>
                      <a:pt x="2525" y="1"/>
                      <a:pt x="2436" y="90"/>
                      <a:pt x="2436" y="206"/>
                    </a:cubicBezTo>
                    <a:cubicBezTo>
                      <a:pt x="2436" y="322"/>
                      <a:pt x="2525" y="420"/>
                      <a:pt x="2641" y="420"/>
                    </a:cubicBezTo>
                    <a:cubicBezTo>
                      <a:pt x="2757" y="420"/>
                      <a:pt x="2855" y="322"/>
                      <a:pt x="2855" y="206"/>
                    </a:cubicBezTo>
                    <a:cubicBezTo>
                      <a:pt x="2855" y="90"/>
                      <a:pt x="2757" y="1"/>
                      <a:pt x="2641" y="1"/>
                    </a:cubicBezTo>
                    <a:close/>
                    <a:moveTo>
                      <a:pt x="3863" y="1"/>
                    </a:moveTo>
                    <a:cubicBezTo>
                      <a:pt x="3738" y="1"/>
                      <a:pt x="3649" y="90"/>
                      <a:pt x="3649" y="206"/>
                    </a:cubicBezTo>
                    <a:cubicBezTo>
                      <a:pt x="3649" y="322"/>
                      <a:pt x="3738" y="420"/>
                      <a:pt x="3863" y="420"/>
                    </a:cubicBezTo>
                    <a:cubicBezTo>
                      <a:pt x="3979" y="420"/>
                      <a:pt x="4068" y="322"/>
                      <a:pt x="4068" y="206"/>
                    </a:cubicBezTo>
                    <a:cubicBezTo>
                      <a:pt x="4068" y="90"/>
                      <a:pt x="3979" y="1"/>
                      <a:pt x="3863" y="1"/>
                    </a:cubicBezTo>
                    <a:close/>
                    <a:moveTo>
                      <a:pt x="5076" y="1"/>
                    </a:moveTo>
                    <a:cubicBezTo>
                      <a:pt x="4960" y="1"/>
                      <a:pt x="4862" y="90"/>
                      <a:pt x="4862" y="206"/>
                    </a:cubicBezTo>
                    <a:cubicBezTo>
                      <a:pt x="4862" y="322"/>
                      <a:pt x="4960" y="420"/>
                      <a:pt x="5076" y="420"/>
                    </a:cubicBezTo>
                    <a:cubicBezTo>
                      <a:pt x="5192" y="420"/>
                      <a:pt x="5290" y="322"/>
                      <a:pt x="5290" y="206"/>
                    </a:cubicBezTo>
                    <a:cubicBezTo>
                      <a:pt x="5290" y="90"/>
                      <a:pt x="5192" y="1"/>
                      <a:pt x="5076" y="1"/>
                    </a:cubicBezTo>
                    <a:close/>
                    <a:moveTo>
                      <a:pt x="6289" y="1"/>
                    </a:moveTo>
                    <a:cubicBezTo>
                      <a:pt x="6173" y="1"/>
                      <a:pt x="6084" y="90"/>
                      <a:pt x="6084" y="206"/>
                    </a:cubicBezTo>
                    <a:cubicBezTo>
                      <a:pt x="6084" y="322"/>
                      <a:pt x="6173" y="420"/>
                      <a:pt x="6289" y="420"/>
                    </a:cubicBezTo>
                    <a:cubicBezTo>
                      <a:pt x="6405" y="420"/>
                      <a:pt x="6504" y="322"/>
                      <a:pt x="6504" y="206"/>
                    </a:cubicBezTo>
                    <a:cubicBezTo>
                      <a:pt x="6504" y="90"/>
                      <a:pt x="6405" y="1"/>
                      <a:pt x="6289" y="1"/>
                    </a:cubicBezTo>
                    <a:close/>
                    <a:moveTo>
                      <a:pt x="7512" y="1"/>
                    </a:moveTo>
                    <a:cubicBezTo>
                      <a:pt x="7387" y="1"/>
                      <a:pt x="7298" y="90"/>
                      <a:pt x="7298" y="206"/>
                    </a:cubicBezTo>
                    <a:cubicBezTo>
                      <a:pt x="7298" y="322"/>
                      <a:pt x="7387" y="420"/>
                      <a:pt x="7512" y="420"/>
                    </a:cubicBezTo>
                    <a:cubicBezTo>
                      <a:pt x="7628" y="420"/>
                      <a:pt x="7717" y="322"/>
                      <a:pt x="7717" y="206"/>
                    </a:cubicBezTo>
                    <a:cubicBezTo>
                      <a:pt x="7717" y="90"/>
                      <a:pt x="7628" y="1"/>
                      <a:pt x="7512" y="1"/>
                    </a:cubicBezTo>
                    <a:close/>
                    <a:moveTo>
                      <a:pt x="8725" y="1"/>
                    </a:moveTo>
                    <a:cubicBezTo>
                      <a:pt x="8609" y="1"/>
                      <a:pt x="8511" y="90"/>
                      <a:pt x="8511" y="206"/>
                    </a:cubicBezTo>
                    <a:cubicBezTo>
                      <a:pt x="8511" y="322"/>
                      <a:pt x="8609" y="420"/>
                      <a:pt x="8725" y="420"/>
                    </a:cubicBezTo>
                    <a:cubicBezTo>
                      <a:pt x="8841" y="420"/>
                      <a:pt x="8939" y="322"/>
                      <a:pt x="8939" y="206"/>
                    </a:cubicBezTo>
                    <a:cubicBezTo>
                      <a:pt x="8939" y="90"/>
                      <a:pt x="8841" y="1"/>
                      <a:pt x="8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4"/>
              <p:cNvSpPr/>
              <p:nvPr/>
            </p:nvSpPr>
            <p:spPr>
              <a:xfrm>
                <a:off x="1428701" y="1352546"/>
                <a:ext cx="557875" cy="26796"/>
              </a:xfrm>
              <a:custGeom>
                <a:avLst/>
                <a:gdLst/>
                <a:ahLst/>
                <a:cxnLst/>
                <a:rect l="l" t="t" r="r" b="b"/>
                <a:pathLst>
                  <a:path w="8931" h="429" extrusionOk="0">
                    <a:moveTo>
                      <a:pt x="206" y="0"/>
                    </a:moveTo>
                    <a:cubicBezTo>
                      <a:pt x="90" y="0"/>
                      <a:pt x="1" y="99"/>
                      <a:pt x="1" y="215"/>
                    </a:cubicBezTo>
                    <a:cubicBezTo>
                      <a:pt x="1" y="331"/>
                      <a:pt x="90" y="429"/>
                      <a:pt x="206" y="429"/>
                    </a:cubicBezTo>
                    <a:cubicBezTo>
                      <a:pt x="322" y="429"/>
                      <a:pt x="420" y="331"/>
                      <a:pt x="420" y="215"/>
                    </a:cubicBezTo>
                    <a:cubicBezTo>
                      <a:pt x="420" y="99"/>
                      <a:pt x="322" y="0"/>
                      <a:pt x="206" y="0"/>
                    </a:cubicBezTo>
                    <a:close/>
                    <a:moveTo>
                      <a:pt x="1428" y="0"/>
                    </a:moveTo>
                    <a:cubicBezTo>
                      <a:pt x="1303" y="0"/>
                      <a:pt x="1214" y="99"/>
                      <a:pt x="1214" y="215"/>
                    </a:cubicBezTo>
                    <a:cubicBezTo>
                      <a:pt x="1214" y="331"/>
                      <a:pt x="1303" y="429"/>
                      <a:pt x="1428" y="429"/>
                    </a:cubicBezTo>
                    <a:cubicBezTo>
                      <a:pt x="1544" y="429"/>
                      <a:pt x="1633" y="331"/>
                      <a:pt x="1633" y="215"/>
                    </a:cubicBezTo>
                    <a:cubicBezTo>
                      <a:pt x="1633" y="99"/>
                      <a:pt x="1544" y="0"/>
                      <a:pt x="1428" y="0"/>
                    </a:cubicBezTo>
                    <a:close/>
                    <a:moveTo>
                      <a:pt x="2641" y="0"/>
                    </a:moveTo>
                    <a:cubicBezTo>
                      <a:pt x="2525" y="0"/>
                      <a:pt x="2427" y="99"/>
                      <a:pt x="2427" y="215"/>
                    </a:cubicBezTo>
                    <a:cubicBezTo>
                      <a:pt x="2427" y="331"/>
                      <a:pt x="2525" y="429"/>
                      <a:pt x="2641" y="429"/>
                    </a:cubicBezTo>
                    <a:cubicBezTo>
                      <a:pt x="2757" y="429"/>
                      <a:pt x="2856" y="331"/>
                      <a:pt x="2856" y="215"/>
                    </a:cubicBezTo>
                    <a:cubicBezTo>
                      <a:pt x="2856" y="99"/>
                      <a:pt x="2757" y="0"/>
                      <a:pt x="2641" y="0"/>
                    </a:cubicBezTo>
                    <a:close/>
                    <a:moveTo>
                      <a:pt x="3855" y="0"/>
                    </a:moveTo>
                    <a:cubicBezTo>
                      <a:pt x="3739" y="0"/>
                      <a:pt x="3650" y="99"/>
                      <a:pt x="3650" y="215"/>
                    </a:cubicBezTo>
                    <a:cubicBezTo>
                      <a:pt x="3650" y="331"/>
                      <a:pt x="3739" y="429"/>
                      <a:pt x="3855" y="429"/>
                    </a:cubicBezTo>
                    <a:cubicBezTo>
                      <a:pt x="3971" y="429"/>
                      <a:pt x="4069" y="331"/>
                      <a:pt x="4069" y="215"/>
                    </a:cubicBezTo>
                    <a:cubicBezTo>
                      <a:pt x="4069" y="99"/>
                      <a:pt x="3971" y="0"/>
                      <a:pt x="3855" y="0"/>
                    </a:cubicBezTo>
                    <a:close/>
                    <a:moveTo>
                      <a:pt x="5077" y="0"/>
                    </a:moveTo>
                    <a:cubicBezTo>
                      <a:pt x="4952" y="0"/>
                      <a:pt x="4863" y="99"/>
                      <a:pt x="4863" y="215"/>
                    </a:cubicBezTo>
                    <a:cubicBezTo>
                      <a:pt x="4863" y="331"/>
                      <a:pt x="4952" y="429"/>
                      <a:pt x="5077" y="429"/>
                    </a:cubicBezTo>
                    <a:cubicBezTo>
                      <a:pt x="5193" y="429"/>
                      <a:pt x="5282" y="331"/>
                      <a:pt x="5282" y="215"/>
                    </a:cubicBezTo>
                    <a:cubicBezTo>
                      <a:pt x="5282" y="99"/>
                      <a:pt x="5193" y="0"/>
                      <a:pt x="5077" y="0"/>
                    </a:cubicBezTo>
                    <a:close/>
                    <a:moveTo>
                      <a:pt x="6290" y="0"/>
                    </a:moveTo>
                    <a:cubicBezTo>
                      <a:pt x="6174" y="0"/>
                      <a:pt x="6076" y="99"/>
                      <a:pt x="6076" y="215"/>
                    </a:cubicBezTo>
                    <a:cubicBezTo>
                      <a:pt x="6076" y="331"/>
                      <a:pt x="6174" y="429"/>
                      <a:pt x="6290" y="429"/>
                    </a:cubicBezTo>
                    <a:cubicBezTo>
                      <a:pt x="6406" y="429"/>
                      <a:pt x="6504" y="331"/>
                      <a:pt x="6504" y="215"/>
                    </a:cubicBezTo>
                    <a:cubicBezTo>
                      <a:pt x="6504" y="99"/>
                      <a:pt x="6406" y="0"/>
                      <a:pt x="6290" y="0"/>
                    </a:cubicBezTo>
                    <a:close/>
                    <a:moveTo>
                      <a:pt x="7503" y="0"/>
                    </a:moveTo>
                    <a:cubicBezTo>
                      <a:pt x="7387" y="0"/>
                      <a:pt x="7298" y="99"/>
                      <a:pt x="7298" y="215"/>
                    </a:cubicBezTo>
                    <a:cubicBezTo>
                      <a:pt x="7298" y="331"/>
                      <a:pt x="7387" y="429"/>
                      <a:pt x="7503" y="429"/>
                    </a:cubicBezTo>
                    <a:cubicBezTo>
                      <a:pt x="7619" y="429"/>
                      <a:pt x="7718" y="331"/>
                      <a:pt x="7718" y="215"/>
                    </a:cubicBezTo>
                    <a:cubicBezTo>
                      <a:pt x="7718" y="99"/>
                      <a:pt x="7619" y="0"/>
                      <a:pt x="7503" y="0"/>
                    </a:cubicBezTo>
                    <a:close/>
                    <a:moveTo>
                      <a:pt x="8726" y="0"/>
                    </a:moveTo>
                    <a:cubicBezTo>
                      <a:pt x="8601" y="0"/>
                      <a:pt x="8512" y="99"/>
                      <a:pt x="8512" y="215"/>
                    </a:cubicBezTo>
                    <a:cubicBezTo>
                      <a:pt x="8512" y="331"/>
                      <a:pt x="8601" y="429"/>
                      <a:pt x="8726" y="429"/>
                    </a:cubicBezTo>
                    <a:cubicBezTo>
                      <a:pt x="8842" y="429"/>
                      <a:pt x="8931" y="331"/>
                      <a:pt x="8931" y="215"/>
                    </a:cubicBezTo>
                    <a:cubicBezTo>
                      <a:pt x="8931" y="99"/>
                      <a:pt x="8842" y="0"/>
                      <a:pt x="8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4"/>
              <p:cNvSpPr/>
              <p:nvPr/>
            </p:nvSpPr>
            <p:spPr>
              <a:xfrm>
                <a:off x="1428701" y="1298514"/>
                <a:ext cx="482105" cy="26796"/>
              </a:xfrm>
              <a:custGeom>
                <a:avLst/>
                <a:gdLst/>
                <a:ahLst/>
                <a:cxnLst/>
                <a:rect l="l" t="t" r="r" b="b"/>
                <a:pathLst>
                  <a:path w="7718" h="429" extrusionOk="0">
                    <a:moveTo>
                      <a:pt x="206" y="0"/>
                    </a:moveTo>
                    <a:cubicBezTo>
                      <a:pt x="90" y="0"/>
                      <a:pt x="1" y="98"/>
                      <a:pt x="1" y="214"/>
                    </a:cubicBezTo>
                    <a:cubicBezTo>
                      <a:pt x="1" y="330"/>
                      <a:pt x="90" y="428"/>
                      <a:pt x="206" y="428"/>
                    </a:cubicBezTo>
                    <a:cubicBezTo>
                      <a:pt x="322" y="428"/>
                      <a:pt x="420" y="330"/>
                      <a:pt x="420" y="214"/>
                    </a:cubicBezTo>
                    <a:cubicBezTo>
                      <a:pt x="420" y="98"/>
                      <a:pt x="322" y="0"/>
                      <a:pt x="206" y="0"/>
                    </a:cubicBezTo>
                    <a:close/>
                    <a:moveTo>
                      <a:pt x="1428" y="0"/>
                    </a:moveTo>
                    <a:cubicBezTo>
                      <a:pt x="1303" y="0"/>
                      <a:pt x="1214" y="98"/>
                      <a:pt x="1214" y="214"/>
                    </a:cubicBezTo>
                    <a:cubicBezTo>
                      <a:pt x="1214" y="330"/>
                      <a:pt x="1303" y="428"/>
                      <a:pt x="1428" y="428"/>
                    </a:cubicBezTo>
                    <a:cubicBezTo>
                      <a:pt x="1544" y="428"/>
                      <a:pt x="1633" y="330"/>
                      <a:pt x="1633" y="214"/>
                    </a:cubicBezTo>
                    <a:cubicBezTo>
                      <a:pt x="1633" y="98"/>
                      <a:pt x="1544" y="0"/>
                      <a:pt x="1428" y="0"/>
                    </a:cubicBezTo>
                    <a:close/>
                    <a:moveTo>
                      <a:pt x="2641" y="0"/>
                    </a:moveTo>
                    <a:cubicBezTo>
                      <a:pt x="2525" y="0"/>
                      <a:pt x="2427" y="98"/>
                      <a:pt x="2427" y="214"/>
                    </a:cubicBezTo>
                    <a:cubicBezTo>
                      <a:pt x="2427" y="330"/>
                      <a:pt x="2525" y="428"/>
                      <a:pt x="2641" y="428"/>
                    </a:cubicBezTo>
                    <a:cubicBezTo>
                      <a:pt x="2757" y="428"/>
                      <a:pt x="2856" y="330"/>
                      <a:pt x="2856" y="214"/>
                    </a:cubicBezTo>
                    <a:cubicBezTo>
                      <a:pt x="2856" y="98"/>
                      <a:pt x="2757" y="0"/>
                      <a:pt x="2641" y="0"/>
                    </a:cubicBezTo>
                    <a:close/>
                    <a:moveTo>
                      <a:pt x="3855" y="0"/>
                    </a:moveTo>
                    <a:cubicBezTo>
                      <a:pt x="3739" y="0"/>
                      <a:pt x="3650" y="98"/>
                      <a:pt x="3650" y="214"/>
                    </a:cubicBezTo>
                    <a:cubicBezTo>
                      <a:pt x="3650" y="330"/>
                      <a:pt x="3739" y="428"/>
                      <a:pt x="3855" y="428"/>
                    </a:cubicBezTo>
                    <a:cubicBezTo>
                      <a:pt x="3971" y="428"/>
                      <a:pt x="4069" y="330"/>
                      <a:pt x="4069" y="214"/>
                    </a:cubicBezTo>
                    <a:cubicBezTo>
                      <a:pt x="4069" y="98"/>
                      <a:pt x="3971" y="0"/>
                      <a:pt x="3855" y="0"/>
                    </a:cubicBezTo>
                    <a:close/>
                    <a:moveTo>
                      <a:pt x="5077" y="0"/>
                    </a:moveTo>
                    <a:cubicBezTo>
                      <a:pt x="4952" y="0"/>
                      <a:pt x="4863" y="98"/>
                      <a:pt x="4863" y="214"/>
                    </a:cubicBezTo>
                    <a:cubicBezTo>
                      <a:pt x="4863" y="330"/>
                      <a:pt x="4952" y="428"/>
                      <a:pt x="5077" y="428"/>
                    </a:cubicBezTo>
                    <a:cubicBezTo>
                      <a:pt x="5193" y="428"/>
                      <a:pt x="5282" y="330"/>
                      <a:pt x="5282" y="214"/>
                    </a:cubicBezTo>
                    <a:cubicBezTo>
                      <a:pt x="5282" y="98"/>
                      <a:pt x="5193" y="0"/>
                      <a:pt x="5077" y="0"/>
                    </a:cubicBezTo>
                    <a:close/>
                    <a:moveTo>
                      <a:pt x="6290" y="0"/>
                    </a:moveTo>
                    <a:cubicBezTo>
                      <a:pt x="6174" y="0"/>
                      <a:pt x="6076" y="98"/>
                      <a:pt x="6076" y="214"/>
                    </a:cubicBezTo>
                    <a:cubicBezTo>
                      <a:pt x="6076" y="330"/>
                      <a:pt x="6174" y="428"/>
                      <a:pt x="6290" y="428"/>
                    </a:cubicBezTo>
                    <a:cubicBezTo>
                      <a:pt x="6406" y="428"/>
                      <a:pt x="6504" y="330"/>
                      <a:pt x="6504" y="214"/>
                    </a:cubicBezTo>
                    <a:cubicBezTo>
                      <a:pt x="6504" y="98"/>
                      <a:pt x="6406" y="0"/>
                      <a:pt x="6290" y="0"/>
                    </a:cubicBezTo>
                    <a:close/>
                    <a:moveTo>
                      <a:pt x="7503" y="0"/>
                    </a:moveTo>
                    <a:cubicBezTo>
                      <a:pt x="7387" y="0"/>
                      <a:pt x="7298" y="98"/>
                      <a:pt x="7298" y="214"/>
                    </a:cubicBezTo>
                    <a:cubicBezTo>
                      <a:pt x="7298" y="330"/>
                      <a:pt x="7387" y="428"/>
                      <a:pt x="7503" y="428"/>
                    </a:cubicBezTo>
                    <a:cubicBezTo>
                      <a:pt x="7619" y="428"/>
                      <a:pt x="7718" y="330"/>
                      <a:pt x="7718" y="214"/>
                    </a:cubicBezTo>
                    <a:cubicBezTo>
                      <a:pt x="7718" y="98"/>
                      <a:pt x="7619" y="0"/>
                      <a:pt x="7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4"/>
              <p:cNvSpPr/>
              <p:nvPr/>
            </p:nvSpPr>
            <p:spPr>
              <a:xfrm>
                <a:off x="1352369" y="1298514"/>
                <a:ext cx="27360" cy="26796"/>
              </a:xfrm>
              <a:custGeom>
                <a:avLst/>
                <a:gdLst/>
                <a:ahLst/>
                <a:cxnLst/>
                <a:rect l="l" t="t" r="r" b="b"/>
                <a:pathLst>
                  <a:path w="438" h="429" extrusionOk="0">
                    <a:moveTo>
                      <a:pt x="215" y="0"/>
                    </a:moveTo>
                    <a:cubicBezTo>
                      <a:pt x="161" y="0"/>
                      <a:pt x="108" y="27"/>
                      <a:pt x="63" y="63"/>
                    </a:cubicBezTo>
                    <a:cubicBezTo>
                      <a:pt x="27" y="107"/>
                      <a:pt x="1" y="161"/>
                      <a:pt x="1" y="214"/>
                    </a:cubicBezTo>
                    <a:cubicBezTo>
                      <a:pt x="1" y="268"/>
                      <a:pt x="27" y="321"/>
                      <a:pt x="63" y="366"/>
                    </a:cubicBezTo>
                    <a:cubicBezTo>
                      <a:pt x="108" y="402"/>
                      <a:pt x="161" y="428"/>
                      <a:pt x="215" y="428"/>
                    </a:cubicBezTo>
                    <a:cubicBezTo>
                      <a:pt x="268" y="428"/>
                      <a:pt x="322" y="402"/>
                      <a:pt x="366" y="366"/>
                    </a:cubicBezTo>
                    <a:cubicBezTo>
                      <a:pt x="438" y="286"/>
                      <a:pt x="438" y="143"/>
                      <a:pt x="366" y="63"/>
                    </a:cubicBezTo>
                    <a:cubicBezTo>
                      <a:pt x="322" y="27"/>
                      <a:pt x="268"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4"/>
              <p:cNvSpPr/>
              <p:nvPr/>
            </p:nvSpPr>
            <p:spPr>
              <a:xfrm>
                <a:off x="1428701" y="1244420"/>
                <a:ext cx="406335" cy="26297"/>
              </a:xfrm>
              <a:custGeom>
                <a:avLst/>
                <a:gdLst/>
                <a:ahLst/>
                <a:cxnLst/>
                <a:rect l="l" t="t" r="r" b="b"/>
                <a:pathLst>
                  <a:path w="6505" h="421" extrusionOk="0">
                    <a:moveTo>
                      <a:pt x="206" y="1"/>
                    </a:moveTo>
                    <a:cubicBezTo>
                      <a:pt x="90" y="1"/>
                      <a:pt x="1" y="99"/>
                      <a:pt x="1" y="215"/>
                    </a:cubicBezTo>
                    <a:cubicBezTo>
                      <a:pt x="1" y="331"/>
                      <a:pt x="90" y="420"/>
                      <a:pt x="206" y="420"/>
                    </a:cubicBezTo>
                    <a:cubicBezTo>
                      <a:pt x="322" y="420"/>
                      <a:pt x="420" y="331"/>
                      <a:pt x="420" y="215"/>
                    </a:cubicBezTo>
                    <a:cubicBezTo>
                      <a:pt x="420" y="99"/>
                      <a:pt x="322" y="1"/>
                      <a:pt x="206" y="1"/>
                    </a:cubicBezTo>
                    <a:close/>
                    <a:moveTo>
                      <a:pt x="1428" y="1"/>
                    </a:moveTo>
                    <a:cubicBezTo>
                      <a:pt x="1303" y="1"/>
                      <a:pt x="1214" y="99"/>
                      <a:pt x="1214" y="215"/>
                    </a:cubicBezTo>
                    <a:cubicBezTo>
                      <a:pt x="1214" y="331"/>
                      <a:pt x="1303" y="420"/>
                      <a:pt x="1428" y="420"/>
                    </a:cubicBezTo>
                    <a:cubicBezTo>
                      <a:pt x="1544" y="420"/>
                      <a:pt x="1633" y="331"/>
                      <a:pt x="1633" y="215"/>
                    </a:cubicBezTo>
                    <a:cubicBezTo>
                      <a:pt x="1633" y="99"/>
                      <a:pt x="1544" y="1"/>
                      <a:pt x="1428" y="1"/>
                    </a:cubicBezTo>
                    <a:close/>
                    <a:moveTo>
                      <a:pt x="2641" y="1"/>
                    </a:moveTo>
                    <a:cubicBezTo>
                      <a:pt x="2525" y="1"/>
                      <a:pt x="2427" y="99"/>
                      <a:pt x="2427" y="215"/>
                    </a:cubicBezTo>
                    <a:cubicBezTo>
                      <a:pt x="2427" y="331"/>
                      <a:pt x="2525" y="420"/>
                      <a:pt x="2641" y="420"/>
                    </a:cubicBezTo>
                    <a:cubicBezTo>
                      <a:pt x="2757" y="420"/>
                      <a:pt x="2856" y="331"/>
                      <a:pt x="2856" y="215"/>
                    </a:cubicBezTo>
                    <a:cubicBezTo>
                      <a:pt x="2856" y="99"/>
                      <a:pt x="2757" y="1"/>
                      <a:pt x="2641" y="1"/>
                    </a:cubicBezTo>
                    <a:close/>
                    <a:moveTo>
                      <a:pt x="3855" y="1"/>
                    </a:moveTo>
                    <a:cubicBezTo>
                      <a:pt x="3739" y="1"/>
                      <a:pt x="3650" y="99"/>
                      <a:pt x="3650" y="215"/>
                    </a:cubicBezTo>
                    <a:cubicBezTo>
                      <a:pt x="3650" y="331"/>
                      <a:pt x="3739" y="420"/>
                      <a:pt x="3855" y="420"/>
                    </a:cubicBezTo>
                    <a:cubicBezTo>
                      <a:pt x="3971" y="420"/>
                      <a:pt x="4069" y="331"/>
                      <a:pt x="4069" y="215"/>
                    </a:cubicBezTo>
                    <a:cubicBezTo>
                      <a:pt x="4069" y="99"/>
                      <a:pt x="3971" y="1"/>
                      <a:pt x="3855" y="1"/>
                    </a:cubicBezTo>
                    <a:close/>
                    <a:moveTo>
                      <a:pt x="5077" y="1"/>
                    </a:moveTo>
                    <a:cubicBezTo>
                      <a:pt x="4952" y="1"/>
                      <a:pt x="4863" y="99"/>
                      <a:pt x="4863" y="215"/>
                    </a:cubicBezTo>
                    <a:cubicBezTo>
                      <a:pt x="4863" y="331"/>
                      <a:pt x="4952" y="420"/>
                      <a:pt x="5077" y="420"/>
                    </a:cubicBezTo>
                    <a:cubicBezTo>
                      <a:pt x="5193" y="420"/>
                      <a:pt x="5282" y="331"/>
                      <a:pt x="5282" y="215"/>
                    </a:cubicBezTo>
                    <a:cubicBezTo>
                      <a:pt x="5282" y="99"/>
                      <a:pt x="5193" y="1"/>
                      <a:pt x="5077" y="1"/>
                    </a:cubicBezTo>
                    <a:close/>
                    <a:moveTo>
                      <a:pt x="6290" y="1"/>
                    </a:moveTo>
                    <a:cubicBezTo>
                      <a:pt x="6174" y="1"/>
                      <a:pt x="6076" y="99"/>
                      <a:pt x="6076" y="215"/>
                    </a:cubicBezTo>
                    <a:cubicBezTo>
                      <a:pt x="6076" y="331"/>
                      <a:pt x="6174" y="420"/>
                      <a:pt x="6290" y="420"/>
                    </a:cubicBezTo>
                    <a:cubicBezTo>
                      <a:pt x="6406" y="420"/>
                      <a:pt x="6504" y="331"/>
                      <a:pt x="6504" y="215"/>
                    </a:cubicBezTo>
                    <a:cubicBezTo>
                      <a:pt x="6504" y="99"/>
                      <a:pt x="6406"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4"/>
              <p:cNvSpPr/>
              <p:nvPr/>
            </p:nvSpPr>
            <p:spPr>
              <a:xfrm>
                <a:off x="1352369" y="1244420"/>
                <a:ext cx="27360" cy="26297"/>
              </a:xfrm>
              <a:custGeom>
                <a:avLst/>
                <a:gdLst/>
                <a:ahLst/>
                <a:cxnLst/>
                <a:rect l="l" t="t" r="r" b="b"/>
                <a:pathLst>
                  <a:path w="438" h="421" extrusionOk="0">
                    <a:moveTo>
                      <a:pt x="215" y="1"/>
                    </a:moveTo>
                    <a:cubicBezTo>
                      <a:pt x="161" y="1"/>
                      <a:pt x="108" y="28"/>
                      <a:pt x="63" y="63"/>
                    </a:cubicBezTo>
                    <a:cubicBezTo>
                      <a:pt x="27" y="99"/>
                      <a:pt x="1" y="152"/>
                      <a:pt x="1" y="215"/>
                    </a:cubicBezTo>
                    <a:cubicBezTo>
                      <a:pt x="1" y="268"/>
                      <a:pt x="27" y="322"/>
                      <a:pt x="63" y="358"/>
                    </a:cubicBezTo>
                    <a:cubicBezTo>
                      <a:pt x="108" y="402"/>
                      <a:pt x="161" y="420"/>
                      <a:pt x="215" y="420"/>
                    </a:cubicBezTo>
                    <a:cubicBezTo>
                      <a:pt x="268" y="420"/>
                      <a:pt x="322" y="402"/>
                      <a:pt x="366" y="358"/>
                    </a:cubicBezTo>
                    <a:cubicBezTo>
                      <a:pt x="438" y="286"/>
                      <a:pt x="438" y="143"/>
                      <a:pt x="366" y="63"/>
                    </a:cubicBezTo>
                    <a:cubicBezTo>
                      <a:pt x="322" y="28"/>
                      <a:pt x="26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4"/>
              <p:cNvSpPr/>
              <p:nvPr/>
            </p:nvSpPr>
            <p:spPr>
              <a:xfrm>
                <a:off x="1276044" y="1244420"/>
                <a:ext cx="27360" cy="26297"/>
              </a:xfrm>
              <a:custGeom>
                <a:avLst/>
                <a:gdLst/>
                <a:ahLst/>
                <a:cxnLst/>
                <a:rect l="l" t="t" r="r" b="b"/>
                <a:pathLst>
                  <a:path w="438" h="421" extrusionOk="0">
                    <a:moveTo>
                      <a:pt x="215" y="1"/>
                    </a:moveTo>
                    <a:cubicBezTo>
                      <a:pt x="161" y="1"/>
                      <a:pt x="108" y="28"/>
                      <a:pt x="63" y="63"/>
                    </a:cubicBezTo>
                    <a:cubicBezTo>
                      <a:pt x="27" y="99"/>
                      <a:pt x="1" y="152"/>
                      <a:pt x="1" y="215"/>
                    </a:cubicBezTo>
                    <a:cubicBezTo>
                      <a:pt x="1" y="268"/>
                      <a:pt x="27" y="322"/>
                      <a:pt x="63" y="358"/>
                    </a:cubicBezTo>
                    <a:cubicBezTo>
                      <a:pt x="108" y="402"/>
                      <a:pt x="161" y="420"/>
                      <a:pt x="215" y="420"/>
                    </a:cubicBezTo>
                    <a:cubicBezTo>
                      <a:pt x="268" y="420"/>
                      <a:pt x="322" y="402"/>
                      <a:pt x="366" y="358"/>
                    </a:cubicBezTo>
                    <a:cubicBezTo>
                      <a:pt x="438" y="286"/>
                      <a:pt x="438" y="143"/>
                      <a:pt x="366" y="63"/>
                    </a:cubicBezTo>
                    <a:cubicBezTo>
                      <a:pt x="322" y="28"/>
                      <a:pt x="26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24"/>
            <p:cNvGrpSpPr/>
            <p:nvPr/>
          </p:nvGrpSpPr>
          <p:grpSpPr>
            <a:xfrm rot="-5400000">
              <a:off x="7892026" y="-62027"/>
              <a:ext cx="1677736" cy="600314"/>
              <a:chOff x="4665725" y="1796300"/>
              <a:chExt cx="1677736" cy="600314"/>
            </a:xfrm>
          </p:grpSpPr>
          <p:sp>
            <p:nvSpPr>
              <p:cNvPr id="753" name="Google Shape;753;p24"/>
              <p:cNvSpPr/>
              <p:nvPr/>
            </p:nvSpPr>
            <p:spPr>
              <a:xfrm>
                <a:off x="4781511" y="1913813"/>
                <a:ext cx="1561950" cy="482801"/>
              </a:xfrm>
              <a:custGeom>
                <a:avLst/>
                <a:gdLst/>
                <a:ahLst/>
                <a:cxnLst/>
                <a:rect l="l" t="t" r="r" b="b"/>
                <a:pathLst>
                  <a:path w="62478" h="27467" extrusionOk="0">
                    <a:moveTo>
                      <a:pt x="0" y="0"/>
                    </a:moveTo>
                    <a:lnTo>
                      <a:pt x="25241" y="27467"/>
                    </a:lnTo>
                    <a:lnTo>
                      <a:pt x="62478" y="27467"/>
                    </a:lnTo>
                  </a:path>
                </a:pathLst>
              </a:custGeom>
              <a:noFill/>
              <a:ln w="9525" cap="flat" cmpd="sng">
                <a:solidFill>
                  <a:schemeClr val="lt2"/>
                </a:solidFill>
                <a:prstDash val="solid"/>
                <a:round/>
                <a:headEnd type="none" w="med" len="med"/>
                <a:tailEnd type="none" w="med" len="med"/>
              </a:ln>
            </p:spPr>
          </p:sp>
          <p:grpSp>
            <p:nvGrpSpPr>
              <p:cNvPr id="754" name="Google Shape;754;p24"/>
              <p:cNvGrpSpPr/>
              <p:nvPr/>
            </p:nvGrpSpPr>
            <p:grpSpPr>
              <a:xfrm>
                <a:off x="4665725" y="1796300"/>
                <a:ext cx="139200" cy="139200"/>
                <a:chOff x="4035000" y="2332275"/>
                <a:chExt cx="139200" cy="139200"/>
              </a:xfrm>
            </p:grpSpPr>
            <p:sp>
              <p:nvSpPr>
                <p:cNvPr id="755" name="Google Shape;755;p24"/>
                <p:cNvSpPr/>
                <p:nvPr/>
              </p:nvSpPr>
              <p:spPr>
                <a:xfrm>
                  <a:off x="4066800" y="236412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sp>
              <p:nvSpPr>
                <p:cNvPr id="756" name="Google Shape;756;p24"/>
                <p:cNvSpPr/>
                <p:nvPr/>
              </p:nvSpPr>
              <p:spPr>
                <a:xfrm>
                  <a:off x="4035000" y="2332275"/>
                  <a:ext cx="139200" cy="1392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grpSp>
      <p:grpSp>
        <p:nvGrpSpPr>
          <p:cNvPr id="757" name="Google Shape;757;p24"/>
          <p:cNvGrpSpPr/>
          <p:nvPr/>
        </p:nvGrpSpPr>
        <p:grpSpPr>
          <a:xfrm flipH="1">
            <a:off x="5670150" y="4707775"/>
            <a:ext cx="3623225" cy="376213"/>
            <a:chOff x="331650" y="1633210"/>
            <a:chExt cx="3623225" cy="376213"/>
          </a:xfrm>
        </p:grpSpPr>
        <p:sp>
          <p:nvSpPr>
            <p:cNvPr id="758" name="Google Shape;758;p24"/>
            <p:cNvSpPr/>
            <p:nvPr/>
          </p:nvSpPr>
          <p:spPr>
            <a:xfrm>
              <a:off x="331650" y="1633210"/>
              <a:ext cx="3585440" cy="338153"/>
            </a:xfrm>
            <a:custGeom>
              <a:avLst/>
              <a:gdLst/>
              <a:ahLst/>
              <a:cxnLst/>
              <a:rect l="l" t="t" r="r" b="b"/>
              <a:pathLst>
                <a:path w="107156" h="18217" extrusionOk="0">
                  <a:moveTo>
                    <a:pt x="0" y="0"/>
                  </a:moveTo>
                  <a:lnTo>
                    <a:pt x="61347" y="0"/>
                  </a:lnTo>
                  <a:lnTo>
                    <a:pt x="79564" y="18217"/>
                  </a:lnTo>
                  <a:lnTo>
                    <a:pt x="107156" y="18217"/>
                  </a:lnTo>
                </a:path>
              </a:pathLst>
            </a:custGeom>
            <a:noFill/>
            <a:ln w="9525" cap="flat" cmpd="sng">
              <a:solidFill>
                <a:schemeClr val="lt2"/>
              </a:solidFill>
              <a:prstDash val="solid"/>
              <a:round/>
              <a:headEnd type="none" w="med" len="med"/>
              <a:tailEnd type="none" w="med" len="med"/>
            </a:ln>
          </p:spPr>
        </p:sp>
        <p:sp>
          <p:nvSpPr>
            <p:cNvPr id="759" name="Google Shape;759;p24"/>
            <p:cNvSpPr/>
            <p:nvPr/>
          </p:nvSpPr>
          <p:spPr>
            <a:xfrm>
              <a:off x="3879275" y="1933823"/>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66"/>
        <p:cNvGrpSpPr/>
        <p:nvPr/>
      </p:nvGrpSpPr>
      <p:grpSpPr>
        <a:xfrm>
          <a:off x="0" y="0"/>
          <a:ext cx="0" cy="0"/>
          <a:chOff x="0" y="0"/>
          <a:chExt cx="0" cy="0"/>
        </a:xfrm>
      </p:grpSpPr>
      <p:pic>
        <p:nvPicPr>
          <p:cNvPr id="1067" name="Google Shape;1067;p33"/>
          <p:cNvPicPr preferRelativeResize="0"/>
          <p:nvPr/>
        </p:nvPicPr>
        <p:blipFill>
          <a:blip r:embed="rId2">
            <a:alphaModFix amt="50000"/>
          </a:blip>
          <a:stretch>
            <a:fillRect/>
          </a:stretch>
        </p:blipFill>
        <p:spPr>
          <a:xfrm>
            <a:off x="-50" y="0"/>
            <a:ext cx="9144003" cy="5143501"/>
          </a:xfrm>
          <a:prstGeom prst="rect">
            <a:avLst/>
          </a:prstGeom>
          <a:noFill/>
          <a:ln>
            <a:noFill/>
          </a:ln>
        </p:spPr>
      </p:pic>
      <p:grpSp>
        <p:nvGrpSpPr>
          <p:cNvPr id="1068" name="Google Shape;1068;p33"/>
          <p:cNvGrpSpPr/>
          <p:nvPr/>
        </p:nvGrpSpPr>
        <p:grpSpPr>
          <a:xfrm>
            <a:off x="1181714" y="4717408"/>
            <a:ext cx="8160311" cy="377550"/>
            <a:chOff x="1181714" y="4717408"/>
            <a:chExt cx="8160311" cy="377550"/>
          </a:xfrm>
        </p:grpSpPr>
        <p:grpSp>
          <p:nvGrpSpPr>
            <p:cNvPr id="1069" name="Google Shape;1069;p33"/>
            <p:cNvGrpSpPr/>
            <p:nvPr/>
          </p:nvGrpSpPr>
          <p:grpSpPr>
            <a:xfrm>
              <a:off x="1181714" y="4756113"/>
              <a:ext cx="1402849" cy="139419"/>
              <a:chOff x="4758039" y="61338"/>
              <a:chExt cx="1402849" cy="139419"/>
            </a:xfrm>
          </p:grpSpPr>
          <p:sp>
            <p:nvSpPr>
              <p:cNvPr id="1070" name="Google Shape;1070;p33"/>
              <p:cNvSpPr/>
              <p:nvPr/>
            </p:nvSpPr>
            <p:spPr>
              <a:xfrm>
                <a:off x="5936921" y="61338"/>
                <a:ext cx="223968" cy="139419"/>
              </a:xfrm>
              <a:custGeom>
                <a:avLst/>
                <a:gdLst/>
                <a:ahLst/>
                <a:cxnLst/>
                <a:rect l="l" t="t" r="r" b="b"/>
                <a:pathLst>
                  <a:path w="1722" h="1072" extrusionOk="0">
                    <a:moveTo>
                      <a:pt x="1035" y="1"/>
                    </a:moveTo>
                    <a:lnTo>
                      <a:pt x="0" y="1071"/>
                    </a:lnTo>
                    <a:lnTo>
                      <a:pt x="678" y="1071"/>
                    </a:lnTo>
                    <a:lnTo>
                      <a:pt x="17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3"/>
              <p:cNvSpPr/>
              <p:nvPr/>
            </p:nvSpPr>
            <p:spPr>
              <a:xfrm>
                <a:off x="5767450" y="61338"/>
                <a:ext cx="225268" cy="139419"/>
              </a:xfrm>
              <a:custGeom>
                <a:avLst/>
                <a:gdLst/>
                <a:ahLst/>
                <a:cxnLst/>
                <a:rect l="l" t="t" r="r" b="b"/>
                <a:pathLst>
                  <a:path w="1732" h="1072" extrusionOk="0">
                    <a:moveTo>
                      <a:pt x="1044" y="1"/>
                    </a:moveTo>
                    <a:lnTo>
                      <a:pt x="1" y="1071"/>
                    </a:lnTo>
                    <a:lnTo>
                      <a:pt x="688" y="1071"/>
                    </a:lnTo>
                    <a:lnTo>
                      <a:pt x="17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3"/>
              <p:cNvSpPr/>
              <p:nvPr/>
            </p:nvSpPr>
            <p:spPr>
              <a:xfrm>
                <a:off x="5599280" y="61338"/>
                <a:ext cx="225138" cy="139419"/>
              </a:xfrm>
              <a:custGeom>
                <a:avLst/>
                <a:gdLst/>
                <a:ahLst/>
                <a:cxnLst/>
                <a:rect l="l" t="t" r="r" b="b"/>
                <a:pathLst>
                  <a:path w="1731" h="1072" extrusionOk="0">
                    <a:moveTo>
                      <a:pt x="1044" y="1"/>
                    </a:moveTo>
                    <a:lnTo>
                      <a:pt x="0" y="1071"/>
                    </a:lnTo>
                    <a:lnTo>
                      <a:pt x="687" y="1071"/>
                    </a:lnTo>
                    <a:lnTo>
                      <a:pt x="17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3"/>
              <p:cNvSpPr/>
              <p:nvPr/>
            </p:nvSpPr>
            <p:spPr>
              <a:xfrm>
                <a:off x="5430980" y="61338"/>
                <a:ext cx="224098" cy="139419"/>
              </a:xfrm>
              <a:custGeom>
                <a:avLst/>
                <a:gdLst/>
                <a:ahLst/>
                <a:cxnLst/>
                <a:rect l="l" t="t" r="r" b="b"/>
                <a:pathLst>
                  <a:path w="1723" h="1072" extrusionOk="0">
                    <a:moveTo>
                      <a:pt x="1044" y="1"/>
                    </a:moveTo>
                    <a:lnTo>
                      <a:pt x="1" y="1071"/>
                    </a:lnTo>
                    <a:lnTo>
                      <a:pt x="688" y="1071"/>
                    </a:lnTo>
                    <a:lnTo>
                      <a:pt x="17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3"/>
              <p:cNvSpPr/>
              <p:nvPr/>
            </p:nvSpPr>
            <p:spPr>
              <a:xfrm>
                <a:off x="5262810" y="61338"/>
                <a:ext cx="223968" cy="139419"/>
              </a:xfrm>
              <a:custGeom>
                <a:avLst/>
                <a:gdLst/>
                <a:ahLst/>
                <a:cxnLst/>
                <a:rect l="l" t="t" r="r" b="b"/>
                <a:pathLst>
                  <a:path w="1722" h="1072" extrusionOk="0">
                    <a:moveTo>
                      <a:pt x="1035" y="1"/>
                    </a:moveTo>
                    <a:lnTo>
                      <a:pt x="0" y="1071"/>
                    </a:lnTo>
                    <a:lnTo>
                      <a:pt x="687" y="1071"/>
                    </a:lnTo>
                    <a:lnTo>
                      <a:pt x="17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3"/>
              <p:cNvSpPr/>
              <p:nvPr/>
            </p:nvSpPr>
            <p:spPr>
              <a:xfrm>
                <a:off x="5094509" y="61338"/>
                <a:ext cx="224098" cy="139419"/>
              </a:xfrm>
              <a:custGeom>
                <a:avLst/>
                <a:gdLst/>
                <a:ahLst/>
                <a:cxnLst/>
                <a:rect l="l" t="t" r="r" b="b"/>
                <a:pathLst>
                  <a:path w="1723" h="1072" extrusionOk="0">
                    <a:moveTo>
                      <a:pt x="1035" y="1"/>
                    </a:moveTo>
                    <a:lnTo>
                      <a:pt x="1" y="1071"/>
                    </a:lnTo>
                    <a:lnTo>
                      <a:pt x="687" y="1071"/>
                    </a:lnTo>
                    <a:lnTo>
                      <a:pt x="17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3"/>
              <p:cNvSpPr/>
              <p:nvPr/>
            </p:nvSpPr>
            <p:spPr>
              <a:xfrm>
                <a:off x="4926209" y="61338"/>
                <a:ext cx="224098" cy="139419"/>
              </a:xfrm>
              <a:custGeom>
                <a:avLst/>
                <a:gdLst/>
                <a:ahLst/>
                <a:cxnLst/>
                <a:rect l="l" t="t" r="r" b="b"/>
                <a:pathLst>
                  <a:path w="1723" h="1072" extrusionOk="0">
                    <a:moveTo>
                      <a:pt x="1036" y="1"/>
                    </a:moveTo>
                    <a:lnTo>
                      <a:pt x="1" y="1071"/>
                    </a:lnTo>
                    <a:lnTo>
                      <a:pt x="688" y="1071"/>
                    </a:lnTo>
                    <a:lnTo>
                      <a:pt x="17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3"/>
              <p:cNvSpPr/>
              <p:nvPr/>
            </p:nvSpPr>
            <p:spPr>
              <a:xfrm>
                <a:off x="4758039" y="61338"/>
                <a:ext cx="224098" cy="139419"/>
              </a:xfrm>
              <a:custGeom>
                <a:avLst/>
                <a:gdLst/>
                <a:ahLst/>
                <a:cxnLst/>
                <a:rect l="l" t="t" r="r" b="b"/>
                <a:pathLst>
                  <a:path w="1723" h="1072" extrusionOk="0">
                    <a:moveTo>
                      <a:pt x="1035" y="1"/>
                    </a:moveTo>
                    <a:lnTo>
                      <a:pt x="0" y="1071"/>
                    </a:lnTo>
                    <a:lnTo>
                      <a:pt x="687" y="1071"/>
                    </a:lnTo>
                    <a:lnTo>
                      <a:pt x="17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33"/>
            <p:cNvGrpSpPr/>
            <p:nvPr/>
          </p:nvGrpSpPr>
          <p:grpSpPr>
            <a:xfrm>
              <a:off x="5305800" y="4717408"/>
              <a:ext cx="4036225" cy="377550"/>
              <a:chOff x="2553225" y="2571750"/>
              <a:chExt cx="4036225" cy="377550"/>
            </a:xfrm>
          </p:grpSpPr>
          <p:sp>
            <p:nvSpPr>
              <p:cNvPr id="1079" name="Google Shape;1079;p33"/>
              <p:cNvSpPr/>
              <p:nvPr/>
            </p:nvSpPr>
            <p:spPr>
              <a:xfrm>
                <a:off x="2553225" y="2571750"/>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sp>
            <p:nvSpPr>
              <p:cNvPr id="1080" name="Google Shape;1080;p33"/>
              <p:cNvSpPr/>
              <p:nvPr/>
            </p:nvSpPr>
            <p:spPr>
              <a:xfrm>
                <a:off x="2608250" y="2625800"/>
                <a:ext cx="3981200" cy="323500"/>
              </a:xfrm>
              <a:custGeom>
                <a:avLst/>
                <a:gdLst/>
                <a:ahLst/>
                <a:cxnLst/>
                <a:rect l="l" t="t" r="r" b="b"/>
                <a:pathLst>
                  <a:path w="159248" h="12940" extrusionOk="0">
                    <a:moveTo>
                      <a:pt x="0" y="0"/>
                    </a:moveTo>
                    <a:lnTo>
                      <a:pt x="13663" y="12940"/>
                    </a:lnTo>
                    <a:lnTo>
                      <a:pt x="159248" y="12940"/>
                    </a:lnTo>
                  </a:path>
                </a:pathLst>
              </a:custGeom>
              <a:noFill/>
              <a:ln w="9525" cap="flat" cmpd="sng">
                <a:solidFill>
                  <a:schemeClr val="lt2"/>
                </a:solidFill>
                <a:prstDash val="solid"/>
                <a:round/>
                <a:headEnd type="none" w="med" len="med"/>
                <a:tailEnd type="none" w="med" len="med"/>
              </a:ln>
            </p:spPr>
          </p:sp>
        </p:grpSp>
      </p:grpSp>
      <p:grpSp>
        <p:nvGrpSpPr>
          <p:cNvPr id="1081" name="Google Shape;1081;p33"/>
          <p:cNvGrpSpPr/>
          <p:nvPr/>
        </p:nvGrpSpPr>
        <p:grpSpPr>
          <a:xfrm>
            <a:off x="-1046370" y="146536"/>
            <a:ext cx="6148106" cy="785934"/>
            <a:chOff x="-1046370" y="146536"/>
            <a:chExt cx="6148106" cy="785934"/>
          </a:xfrm>
        </p:grpSpPr>
        <p:grpSp>
          <p:nvGrpSpPr>
            <p:cNvPr id="1082" name="Google Shape;1082;p33"/>
            <p:cNvGrpSpPr/>
            <p:nvPr/>
          </p:nvGrpSpPr>
          <p:grpSpPr>
            <a:xfrm>
              <a:off x="4107282" y="207253"/>
              <a:ext cx="994454" cy="152164"/>
              <a:chOff x="2838957" y="705228"/>
              <a:chExt cx="994454" cy="152164"/>
            </a:xfrm>
          </p:grpSpPr>
          <p:sp>
            <p:nvSpPr>
              <p:cNvPr id="1083" name="Google Shape;1083;p33"/>
              <p:cNvSpPr/>
              <p:nvPr/>
            </p:nvSpPr>
            <p:spPr>
              <a:xfrm>
                <a:off x="2838957" y="705228"/>
                <a:ext cx="140467" cy="152164"/>
              </a:xfrm>
              <a:custGeom>
                <a:avLst/>
                <a:gdLst/>
                <a:ahLst/>
                <a:cxnLst/>
                <a:rect l="l" t="t" r="r" b="b"/>
                <a:pathLst>
                  <a:path w="1080" h="1170" extrusionOk="0">
                    <a:moveTo>
                      <a:pt x="1" y="1"/>
                    </a:moveTo>
                    <a:lnTo>
                      <a:pt x="661" y="625"/>
                    </a:lnTo>
                    <a:lnTo>
                      <a:pt x="72" y="1169"/>
                    </a:lnTo>
                    <a:lnTo>
                      <a:pt x="491" y="1169"/>
                    </a:lnTo>
                    <a:lnTo>
                      <a:pt x="1080" y="625"/>
                    </a:lnTo>
                    <a:lnTo>
                      <a:pt x="4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3"/>
              <p:cNvSpPr/>
              <p:nvPr/>
            </p:nvSpPr>
            <p:spPr>
              <a:xfrm>
                <a:off x="2924798" y="705228"/>
                <a:ext cx="140598" cy="152164"/>
              </a:xfrm>
              <a:custGeom>
                <a:avLst/>
                <a:gdLst/>
                <a:ahLst/>
                <a:cxnLst/>
                <a:rect l="l" t="t" r="r" b="b"/>
                <a:pathLst>
                  <a:path w="1081" h="1170" extrusionOk="0">
                    <a:moveTo>
                      <a:pt x="1" y="1"/>
                    </a:moveTo>
                    <a:lnTo>
                      <a:pt x="661" y="625"/>
                    </a:lnTo>
                    <a:lnTo>
                      <a:pt x="72" y="1169"/>
                    </a:lnTo>
                    <a:lnTo>
                      <a:pt x="491" y="1169"/>
                    </a:lnTo>
                    <a:lnTo>
                      <a:pt x="1080" y="625"/>
                    </a:lnTo>
                    <a:lnTo>
                      <a:pt x="4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3"/>
              <p:cNvSpPr/>
              <p:nvPr/>
            </p:nvSpPr>
            <p:spPr>
              <a:xfrm>
                <a:off x="3009468" y="705228"/>
                <a:ext cx="140598" cy="152164"/>
              </a:xfrm>
              <a:custGeom>
                <a:avLst/>
                <a:gdLst/>
                <a:ahLst/>
                <a:cxnLst/>
                <a:rect l="l" t="t" r="r" b="b"/>
                <a:pathLst>
                  <a:path w="1081" h="1170" extrusionOk="0">
                    <a:moveTo>
                      <a:pt x="1" y="1"/>
                    </a:moveTo>
                    <a:lnTo>
                      <a:pt x="661" y="625"/>
                    </a:lnTo>
                    <a:lnTo>
                      <a:pt x="72" y="1169"/>
                    </a:lnTo>
                    <a:lnTo>
                      <a:pt x="492" y="1169"/>
                    </a:lnTo>
                    <a:lnTo>
                      <a:pt x="1080" y="625"/>
                    </a:lnTo>
                    <a:lnTo>
                      <a:pt x="4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3"/>
              <p:cNvSpPr/>
              <p:nvPr/>
            </p:nvSpPr>
            <p:spPr>
              <a:xfrm>
                <a:off x="3095439" y="705228"/>
                <a:ext cx="140467" cy="152164"/>
              </a:xfrm>
              <a:custGeom>
                <a:avLst/>
                <a:gdLst/>
                <a:ahLst/>
                <a:cxnLst/>
                <a:rect l="l" t="t" r="r" b="b"/>
                <a:pathLst>
                  <a:path w="1080" h="1170" extrusionOk="0">
                    <a:moveTo>
                      <a:pt x="0" y="1"/>
                    </a:moveTo>
                    <a:lnTo>
                      <a:pt x="660" y="625"/>
                    </a:lnTo>
                    <a:lnTo>
                      <a:pt x="71" y="1169"/>
                    </a:lnTo>
                    <a:lnTo>
                      <a:pt x="491" y="1169"/>
                    </a:lnTo>
                    <a:lnTo>
                      <a:pt x="1080" y="625"/>
                    </a:ln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3"/>
              <p:cNvSpPr/>
              <p:nvPr/>
            </p:nvSpPr>
            <p:spPr>
              <a:xfrm>
                <a:off x="3181280" y="705228"/>
                <a:ext cx="140467" cy="152164"/>
              </a:xfrm>
              <a:custGeom>
                <a:avLst/>
                <a:gdLst/>
                <a:ahLst/>
                <a:cxnLst/>
                <a:rect l="l" t="t" r="r" b="b"/>
                <a:pathLst>
                  <a:path w="1080" h="1170" extrusionOk="0">
                    <a:moveTo>
                      <a:pt x="0" y="1"/>
                    </a:moveTo>
                    <a:lnTo>
                      <a:pt x="651" y="625"/>
                    </a:lnTo>
                    <a:lnTo>
                      <a:pt x="63" y="1169"/>
                    </a:lnTo>
                    <a:lnTo>
                      <a:pt x="491" y="1169"/>
                    </a:lnTo>
                    <a:lnTo>
                      <a:pt x="1080" y="625"/>
                    </a:lnTo>
                    <a:lnTo>
                      <a:pt x="4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3"/>
              <p:cNvSpPr/>
              <p:nvPr/>
            </p:nvSpPr>
            <p:spPr>
              <a:xfrm>
                <a:off x="3265950" y="705228"/>
                <a:ext cx="140467" cy="152164"/>
              </a:xfrm>
              <a:custGeom>
                <a:avLst/>
                <a:gdLst/>
                <a:ahLst/>
                <a:cxnLst/>
                <a:rect l="l" t="t" r="r" b="b"/>
                <a:pathLst>
                  <a:path w="1080" h="1170" extrusionOk="0">
                    <a:moveTo>
                      <a:pt x="0" y="1"/>
                    </a:moveTo>
                    <a:lnTo>
                      <a:pt x="661" y="625"/>
                    </a:lnTo>
                    <a:lnTo>
                      <a:pt x="72" y="1169"/>
                    </a:lnTo>
                    <a:lnTo>
                      <a:pt x="491" y="1169"/>
                    </a:lnTo>
                    <a:lnTo>
                      <a:pt x="1080" y="625"/>
                    </a:lnTo>
                    <a:lnTo>
                      <a:pt x="4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3"/>
              <p:cNvSpPr/>
              <p:nvPr/>
            </p:nvSpPr>
            <p:spPr>
              <a:xfrm>
                <a:off x="3351791" y="705228"/>
                <a:ext cx="140598" cy="152164"/>
              </a:xfrm>
              <a:custGeom>
                <a:avLst/>
                <a:gdLst/>
                <a:ahLst/>
                <a:cxnLst/>
                <a:rect l="l" t="t" r="r" b="b"/>
                <a:pathLst>
                  <a:path w="1081" h="1170" extrusionOk="0">
                    <a:moveTo>
                      <a:pt x="1" y="1"/>
                    </a:moveTo>
                    <a:lnTo>
                      <a:pt x="661" y="625"/>
                    </a:lnTo>
                    <a:lnTo>
                      <a:pt x="72" y="1169"/>
                    </a:lnTo>
                    <a:lnTo>
                      <a:pt x="491" y="1169"/>
                    </a:lnTo>
                    <a:lnTo>
                      <a:pt x="1080" y="625"/>
                    </a:lnTo>
                    <a:lnTo>
                      <a:pt x="4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3"/>
              <p:cNvSpPr/>
              <p:nvPr/>
            </p:nvSpPr>
            <p:spPr>
              <a:xfrm>
                <a:off x="3436462" y="705228"/>
                <a:ext cx="140598" cy="152164"/>
              </a:xfrm>
              <a:custGeom>
                <a:avLst/>
                <a:gdLst/>
                <a:ahLst/>
                <a:cxnLst/>
                <a:rect l="l" t="t" r="r" b="b"/>
                <a:pathLst>
                  <a:path w="1081" h="1170" extrusionOk="0">
                    <a:moveTo>
                      <a:pt x="1" y="1"/>
                    </a:moveTo>
                    <a:lnTo>
                      <a:pt x="661" y="625"/>
                    </a:lnTo>
                    <a:lnTo>
                      <a:pt x="72" y="1169"/>
                    </a:lnTo>
                    <a:lnTo>
                      <a:pt x="492" y="1169"/>
                    </a:lnTo>
                    <a:lnTo>
                      <a:pt x="1080" y="625"/>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3"/>
              <p:cNvSpPr/>
              <p:nvPr/>
            </p:nvSpPr>
            <p:spPr>
              <a:xfrm>
                <a:off x="3522433" y="705228"/>
                <a:ext cx="140468" cy="152164"/>
              </a:xfrm>
              <a:custGeom>
                <a:avLst/>
                <a:gdLst/>
                <a:ahLst/>
                <a:cxnLst/>
                <a:rect l="l" t="t" r="r" b="b"/>
                <a:pathLst>
                  <a:path w="1080" h="1170" extrusionOk="0">
                    <a:moveTo>
                      <a:pt x="0" y="1"/>
                    </a:moveTo>
                    <a:lnTo>
                      <a:pt x="660" y="625"/>
                    </a:lnTo>
                    <a:lnTo>
                      <a:pt x="71" y="1169"/>
                    </a:lnTo>
                    <a:lnTo>
                      <a:pt x="491" y="1169"/>
                    </a:lnTo>
                    <a:lnTo>
                      <a:pt x="1079" y="625"/>
                    </a:ln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3"/>
              <p:cNvSpPr/>
              <p:nvPr/>
            </p:nvSpPr>
            <p:spPr>
              <a:xfrm>
                <a:off x="3608273" y="705228"/>
                <a:ext cx="140468" cy="152164"/>
              </a:xfrm>
              <a:custGeom>
                <a:avLst/>
                <a:gdLst/>
                <a:ahLst/>
                <a:cxnLst/>
                <a:rect l="l" t="t" r="r" b="b"/>
                <a:pathLst>
                  <a:path w="1080" h="1170" extrusionOk="0">
                    <a:moveTo>
                      <a:pt x="0" y="1"/>
                    </a:moveTo>
                    <a:lnTo>
                      <a:pt x="660" y="625"/>
                    </a:lnTo>
                    <a:lnTo>
                      <a:pt x="72" y="1169"/>
                    </a:lnTo>
                    <a:lnTo>
                      <a:pt x="491" y="1169"/>
                    </a:lnTo>
                    <a:lnTo>
                      <a:pt x="1080" y="625"/>
                    </a:ln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3"/>
              <p:cNvSpPr/>
              <p:nvPr/>
            </p:nvSpPr>
            <p:spPr>
              <a:xfrm>
                <a:off x="3692944" y="705228"/>
                <a:ext cx="140468" cy="152164"/>
              </a:xfrm>
              <a:custGeom>
                <a:avLst/>
                <a:gdLst/>
                <a:ahLst/>
                <a:cxnLst/>
                <a:rect l="l" t="t" r="r" b="b"/>
                <a:pathLst>
                  <a:path w="1080" h="1170" extrusionOk="0">
                    <a:moveTo>
                      <a:pt x="0" y="1"/>
                    </a:moveTo>
                    <a:lnTo>
                      <a:pt x="661" y="625"/>
                    </a:lnTo>
                    <a:lnTo>
                      <a:pt x="72" y="1169"/>
                    </a:lnTo>
                    <a:lnTo>
                      <a:pt x="491" y="1169"/>
                    </a:lnTo>
                    <a:lnTo>
                      <a:pt x="1080" y="625"/>
                    </a:lnTo>
                    <a:lnTo>
                      <a:pt x="4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33"/>
            <p:cNvGrpSpPr/>
            <p:nvPr/>
          </p:nvGrpSpPr>
          <p:grpSpPr>
            <a:xfrm rot="5400000" flipH="1">
              <a:off x="188552" y="-1088386"/>
              <a:ext cx="785934" cy="3255778"/>
              <a:chOff x="72038" y="1885075"/>
              <a:chExt cx="763488" cy="3255778"/>
            </a:xfrm>
          </p:grpSpPr>
          <p:sp>
            <p:nvSpPr>
              <p:cNvPr id="1095" name="Google Shape;1095;p33"/>
              <p:cNvSpPr/>
              <p:nvPr/>
            </p:nvSpPr>
            <p:spPr>
              <a:xfrm>
                <a:off x="72038" y="1959628"/>
                <a:ext cx="723300" cy="3181225"/>
              </a:xfrm>
              <a:custGeom>
                <a:avLst/>
                <a:gdLst/>
                <a:ahLst/>
                <a:cxnLst/>
                <a:rect l="l" t="t" r="r" b="b"/>
                <a:pathLst>
                  <a:path w="28932" h="127249" extrusionOk="0">
                    <a:moveTo>
                      <a:pt x="0" y="127249"/>
                    </a:moveTo>
                    <a:lnTo>
                      <a:pt x="0" y="81975"/>
                    </a:lnTo>
                    <a:lnTo>
                      <a:pt x="19020" y="62419"/>
                    </a:lnTo>
                    <a:lnTo>
                      <a:pt x="19020" y="28933"/>
                    </a:lnTo>
                    <a:lnTo>
                      <a:pt x="28932" y="19021"/>
                    </a:lnTo>
                    <a:lnTo>
                      <a:pt x="28932" y="0"/>
                    </a:lnTo>
                  </a:path>
                </a:pathLst>
              </a:custGeom>
              <a:noFill/>
              <a:ln w="9525" cap="flat" cmpd="sng">
                <a:solidFill>
                  <a:schemeClr val="lt2"/>
                </a:solidFill>
                <a:prstDash val="solid"/>
                <a:round/>
                <a:headEnd type="none" w="med" len="med"/>
                <a:tailEnd type="none" w="med" len="med"/>
              </a:ln>
            </p:spPr>
          </p:sp>
          <p:sp>
            <p:nvSpPr>
              <p:cNvPr id="1096" name="Google Shape;1096;p33"/>
              <p:cNvSpPr/>
              <p:nvPr/>
            </p:nvSpPr>
            <p:spPr>
              <a:xfrm>
                <a:off x="759925" y="188507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097"/>
        <p:cNvGrpSpPr/>
        <p:nvPr/>
      </p:nvGrpSpPr>
      <p:grpSpPr>
        <a:xfrm>
          <a:off x="0" y="0"/>
          <a:ext cx="0" cy="0"/>
          <a:chOff x="0" y="0"/>
          <a:chExt cx="0" cy="0"/>
        </a:xfrm>
      </p:grpSpPr>
      <p:pic>
        <p:nvPicPr>
          <p:cNvPr id="1098" name="Google Shape;1098;p34"/>
          <p:cNvPicPr preferRelativeResize="0"/>
          <p:nvPr/>
        </p:nvPicPr>
        <p:blipFill>
          <a:blip r:embed="rId2">
            <a:alphaModFix amt="50000"/>
          </a:blip>
          <a:stretch>
            <a:fillRect/>
          </a:stretch>
        </p:blipFill>
        <p:spPr>
          <a:xfrm>
            <a:off x="-50" y="0"/>
            <a:ext cx="9144003" cy="5143501"/>
          </a:xfrm>
          <a:prstGeom prst="rect">
            <a:avLst/>
          </a:prstGeom>
          <a:noFill/>
          <a:ln>
            <a:noFill/>
          </a:ln>
        </p:spPr>
      </p:pic>
      <p:grpSp>
        <p:nvGrpSpPr>
          <p:cNvPr id="1099" name="Google Shape;1099;p34"/>
          <p:cNvGrpSpPr/>
          <p:nvPr/>
        </p:nvGrpSpPr>
        <p:grpSpPr>
          <a:xfrm>
            <a:off x="104531" y="239440"/>
            <a:ext cx="608692" cy="5087760"/>
            <a:chOff x="104531" y="239440"/>
            <a:chExt cx="608692" cy="5087760"/>
          </a:xfrm>
        </p:grpSpPr>
        <p:grpSp>
          <p:nvGrpSpPr>
            <p:cNvPr id="1100" name="Google Shape;1100;p34"/>
            <p:cNvGrpSpPr/>
            <p:nvPr/>
          </p:nvGrpSpPr>
          <p:grpSpPr>
            <a:xfrm rot="5400000">
              <a:off x="-200225" y="870635"/>
              <a:ext cx="1401679" cy="139289"/>
              <a:chOff x="2667275" y="1295835"/>
              <a:chExt cx="1401679" cy="139289"/>
            </a:xfrm>
          </p:grpSpPr>
          <p:sp>
            <p:nvSpPr>
              <p:cNvPr id="1101" name="Google Shape;1101;p34"/>
              <p:cNvSpPr/>
              <p:nvPr/>
            </p:nvSpPr>
            <p:spPr>
              <a:xfrm>
                <a:off x="2667275" y="1295835"/>
                <a:ext cx="223968" cy="139289"/>
              </a:xfrm>
              <a:custGeom>
                <a:avLst/>
                <a:gdLst/>
                <a:ahLst/>
                <a:cxnLst/>
                <a:rect l="l" t="t" r="r" b="b"/>
                <a:pathLst>
                  <a:path w="1722" h="1071" extrusionOk="0">
                    <a:moveTo>
                      <a:pt x="0" y="0"/>
                    </a:moveTo>
                    <a:lnTo>
                      <a:pt x="1035" y="1071"/>
                    </a:lnTo>
                    <a:lnTo>
                      <a:pt x="1722" y="1071"/>
                    </a:lnTo>
                    <a:lnTo>
                      <a:pt x="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4"/>
              <p:cNvSpPr/>
              <p:nvPr/>
            </p:nvSpPr>
            <p:spPr>
              <a:xfrm>
                <a:off x="283544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4"/>
              <p:cNvSpPr/>
              <p:nvPr/>
            </p:nvSpPr>
            <p:spPr>
              <a:xfrm>
                <a:off x="3003745"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4"/>
              <p:cNvSpPr/>
              <p:nvPr/>
            </p:nvSpPr>
            <p:spPr>
              <a:xfrm>
                <a:off x="3171915"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4"/>
              <p:cNvSpPr/>
              <p:nvPr/>
            </p:nvSpPr>
            <p:spPr>
              <a:xfrm>
                <a:off x="3340216" y="1295835"/>
                <a:ext cx="224098" cy="139289"/>
              </a:xfrm>
              <a:custGeom>
                <a:avLst/>
                <a:gdLst/>
                <a:ahLst/>
                <a:cxnLst/>
                <a:rect l="l" t="t" r="r" b="b"/>
                <a:pathLst>
                  <a:path w="1723"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4"/>
              <p:cNvSpPr/>
              <p:nvPr/>
            </p:nvSpPr>
            <p:spPr>
              <a:xfrm>
                <a:off x="3508386" y="1295835"/>
                <a:ext cx="224098" cy="139289"/>
              </a:xfrm>
              <a:custGeom>
                <a:avLst/>
                <a:gdLst/>
                <a:ahLst/>
                <a:cxnLst/>
                <a:rect l="l" t="t" r="r" b="b"/>
                <a:pathLst>
                  <a:path w="1723" h="1071" extrusionOk="0">
                    <a:moveTo>
                      <a:pt x="1" y="0"/>
                    </a:moveTo>
                    <a:lnTo>
                      <a:pt x="1036" y="1071"/>
                    </a:lnTo>
                    <a:lnTo>
                      <a:pt x="1723" y="1071"/>
                    </a:lnTo>
                    <a:lnTo>
                      <a:pt x="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4"/>
              <p:cNvSpPr/>
              <p:nvPr/>
            </p:nvSpPr>
            <p:spPr>
              <a:xfrm>
                <a:off x="3676686" y="1295835"/>
                <a:ext cx="224098" cy="139289"/>
              </a:xfrm>
              <a:custGeom>
                <a:avLst/>
                <a:gdLst/>
                <a:ahLst/>
                <a:cxnLst/>
                <a:rect l="l" t="t" r="r" b="b"/>
                <a:pathLst>
                  <a:path w="1723" h="1071" extrusionOk="0">
                    <a:moveTo>
                      <a:pt x="1"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4"/>
              <p:cNvSpPr/>
              <p:nvPr/>
            </p:nvSpPr>
            <p:spPr>
              <a:xfrm>
                <a:off x="3844986" y="1295835"/>
                <a:ext cx="223968" cy="139289"/>
              </a:xfrm>
              <a:custGeom>
                <a:avLst/>
                <a:gdLst/>
                <a:ahLst/>
                <a:cxnLst/>
                <a:rect l="l" t="t" r="r" b="b"/>
                <a:pathLst>
                  <a:path w="1722" h="1071" extrusionOk="0">
                    <a:moveTo>
                      <a:pt x="0" y="0"/>
                    </a:moveTo>
                    <a:lnTo>
                      <a:pt x="1035" y="1071"/>
                    </a:lnTo>
                    <a:lnTo>
                      <a:pt x="1722" y="1071"/>
                    </a:lnTo>
                    <a:lnTo>
                      <a:pt x="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34"/>
            <p:cNvGrpSpPr/>
            <p:nvPr/>
          </p:nvGrpSpPr>
          <p:grpSpPr>
            <a:xfrm flipH="1">
              <a:off x="104531" y="2071427"/>
              <a:ext cx="608692" cy="3255773"/>
              <a:chOff x="220311" y="1885075"/>
              <a:chExt cx="615214" cy="3255773"/>
            </a:xfrm>
          </p:grpSpPr>
          <p:sp>
            <p:nvSpPr>
              <p:cNvPr id="1110" name="Google Shape;1110;p34"/>
              <p:cNvSpPr/>
              <p:nvPr/>
            </p:nvSpPr>
            <p:spPr>
              <a:xfrm>
                <a:off x="220311" y="1959623"/>
                <a:ext cx="575024" cy="3181225"/>
              </a:xfrm>
              <a:custGeom>
                <a:avLst/>
                <a:gdLst/>
                <a:ahLst/>
                <a:cxnLst/>
                <a:rect l="l" t="t" r="r" b="b"/>
                <a:pathLst>
                  <a:path w="28932" h="127249" extrusionOk="0">
                    <a:moveTo>
                      <a:pt x="0" y="127249"/>
                    </a:moveTo>
                    <a:lnTo>
                      <a:pt x="0" y="81975"/>
                    </a:lnTo>
                    <a:lnTo>
                      <a:pt x="19020" y="62419"/>
                    </a:lnTo>
                    <a:lnTo>
                      <a:pt x="19020" y="28933"/>
                    </a:lnTo>
                    <a:lnTo>
                      <a:pt x="28932" y="19021"/>
                    </a:lnTo>
                    <a:lnTo>
                      <a:pt x="28932" y="0"/>
                    </a:lnTo>
                  </a:path>
                </a:pathLst>
              </a:custGeom>
              <a:noFill/>
              <a:ln w="9525" cap="flat" cmpd="sng">
                <a:solidFill>
                  <a:schemeClr val="lt2"/>
                </a:solidFill>
                <a:prstDash val="solid"/>
                <a:round/>
                <a:headEnd type="none" w="med" len="med"/>
                <a:tailEnd type="none" w="med" len="med"/>
              </a:ln>
            </p:spPr>
          </p:sp>
          <p:sp>
            <p:nvSpPr>
              <p:cNvPr id="1111" name="Google Shape;1111;p34"/>
              <p:cNvSpPr/>
              <p:nvPr/>
            </p:nvSpPr>
            <p:spPr>
              <a:xfrm>
                <a:off x="759925" y="188507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grpSp>
        <p:nvGrpSpPr>
          <p:cNvPr id="1112" name="Google Shape;1112;p34"/>
          <p:cNvGrpSpPr/>
          <p:nvPr/>
        </p:nvGrpSpPr>
        <p:grpSpPr>
          <a:xfrm>
            <a:off x="8430737" y="-600737"/>
            <a:ext cx="600314" cy="3929391"/>
            <a:chOff x="8430737" y="-600737"/>
            <a:chExt cx="600314" cy="3929391"/>
          </a:xfrm>
        </p:grpSpPr>
        <p:grpSp>
          <p:nvGrpSpPr>
            <p:cNvPr id="1113" name="Google Shape;1113;p34"/>
            <p:cNvGrpSpPr/>
            <p:nvPr/>
          </p:nvGrpSpPr>
          <p:grpSpPr>
            <a:xfrm rot="-5400000">
              <a:off x="8117403" y="2478912"/>
              <a:ext cx="1326306" cy="373176"/>
              <a:chOff x="1276044" y="1244420"/>
              <a:chExt cx="863818" cy="243048"/>
            </a:xfrm>
          </p:grpSpPr>
          <p:sp>
            <p:nvSpPr>
              <p:cNvPr id="1114" name="Google Shape;1114;p34"/>
              <p:cNvSpPr/>
              <p:nvPr/>
            </p:nvSpPr>
            <p:spPr>
              <a:xfrm>
                <a:off x="2112440" y="1461234"/>
                <a:ext cx="27422" cy="26234"/>
              </a:xfrm>
              <a:custGeom>
                <a:avLst/>
                <a:gdLst/>
                <a:ahLst/>
                <a:cxnLst/>
                <a:rect l="l" t="t" r="r" b="b"/>
                <a:pathLst>
                  <a:path w="439" h="420" extrusionOk="0">
                    <a:moveTo>
                      <a:pt x="206" y="0"/>
                    </a:moveTo>
                    <a:cubicBezTo>
                      <a:pt x="153" y="0"/>
                      <a:pt x="99" y="18"/>
                      <a:pt x="54" y="62"/>
                    </a:cubicBezTo>
                    <a:cubicBezTo>
                      <a:pt x="19" y="98"/>
                      <a:pt x="1" y="152"/>
                      <a:pt x="1" y="214"/>
                    </a:cubicBezTo>
                    <a:cubicBezTo>
                      <a:pt x="1" y="268"/>
                      <a:pt x="19" y="321"/>
                      <a:pt x="54" y="357"/>
                    </a:cubicBezTo>
                    <a:cubicBezTo>
                      <a:pt x="99" y="401"/>
                      <a:pt x="153" y="419"/>
                      <a:pt x="206" y="419"/>
                    </a:cubicBezTo>
                    <a:cubicBezTo>
                      <a:pt x="269" y="419"/>
                      <a:pt x="322" y="401"/>
                      <a:pt x="358" y="357"/>
                    </a:cubicBezTo>
                    <a:cubicBezTo>
                      <a:pt x="438" y="285"/>
                      <a:pt x="438" y="143"/>
                      <a:pt x="358" y="62"/>
                    </a:cubicBezTo>
                    <a:cubicBezTo>
                      <a:pt x="322" y="18"/>
                      <a:pt x="269"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4"/>
              <p:cNvSpPr/>
              <p:nvPr/>
            </p:nvSpPr>
            <p:spPr>
              <a:xfrm>
                <a:off x="1580303" y="1461234"/>
                <a:ext cx="482605" cy="26234"/>
              </a:xfrm>
              <a:custGeom>
                <a:avLst/>
                <a:gdLst/>
                <a:ahLst/>
                <a:cxnLst/>
                <a:rect l="l" t="t" r="r" b="b"/>
                <a:pathLst>
                  <a:path w="7726" h="420" extrusionOk="0">
                    <a:moveTo>
                      <a:pt x="214" y="0"/>
                    </a:moveTo>
                    <a:cubicBezTo>
                      <a:pt x="98" y="0"/>
                      <a:pt x="0" y="89"/>
                      <a:pt x="0" y="214"/>
                    </a:cubicBezTo>
                    <a:cubicBezTo>
                      <a:pt x="0" y="330"/>
                      <a:pt x="98" y="419"/>
                      <a:pt x="214" y="419"/>
                    </a:cubicBezTo>
                    <a:cubicBezTo>
                      <a:pt x="330" y="419"/>
                      <a:pt x="429" y="330"/>
                      <a:pt x="429" y="214"/>
                    </a:cubicBezTo>
                    <a:cubicBezTo>
                      <a:pt x="429" y="89"/>
                      <a:pt x="330" y="0"/>
                      <a:pt x="214" y="0"/>
                    </a:cubicBezTo>
                    <a:close/>
                    <a:moveTo>
                      <a:pt x="1428" y="0"/>
                    </a:moveTo>
                    <a:cubicBezTo>
                      <a:pt x="1312" y="0"/>
                      <a:pt x="1223" y="89"/>
                      <a:pt x="1223" y="214"/>
                    </a:cubicBezTo>
                    <a:cubicBezTo>
                      <a:pt x="1223" y="330"/>
                      <a:pt x="1312" y="419"/>
                      <a:pt x="1428" y="419"/>
                    </a:cubicBezTo>
                    <a:cubicBezTo>
                      <a:pt x="1544" y="419"/>
                      <a:pt x="1642" y="330"/>
                      <a:pt x="1642" y="214"/>
                    </a:cubicBezTo>
                    <a:cubicBezTo>
                      <a:pt x="1642" y="89"/>
                      <a:pt x="1544" y="0"/>
                      <a:pt x="1428" y="0"/>
                    </a:cubicBezTo>
                    <a:close/>
                    <a:moveTo>
                      <a:pt x="2650" y="0"/>
                    </a:moveTo>
                    <a:cubicBezTo>
                      <a:pt x="2525" y="0"/>
                      <a:pt x="2436" y="89"/>
                      <a:pt x="2436" y="214"/>
                    </a:cubicBezTo>
                    <a:cubicBezTo>
                      <a:pt x="2436" y="330"/>
                      <a:pt x="2525" y="419"/>
                      <a:pt x="2650" y="419"/>
                    </a:cubicBezTo>
                    <a:cubicBezTo>
                      <a:pt x="2766" y="419"/>
                      <a:pt x="2855" y="330"/>
                      <a:pt x="2855" y="214"/>
                    </a:cubicBezTo>
                    <a:cubicBezTo>
                      <a:pt x="2855" y="89"/>
                      <a:pt x="2766" y="0"/>
                      <a:pt x="2650" y="0"/>
                    </a:cubicBezTo>
                    <a:close/>
                    <a:moveTo>
                      <a:pt x="3863" y="0"/>
                    </a:moveTo>
                    <a:cubicBezTo>
                      <a:pt x="3747" y="0"/>
                      <a:pt x="3649" y="89"/>
                      <a:pt x="3649" y="214"/>
                    </a:cubicBezTo>
                    <a:cubicBezTo>
                      <a:pt x="3649" y="330"/>
                      <a:pt x="3747" y="419"/>
                      <a:pt x="3863" y="419"/>
                    </a:cubicBezTo>
                    <a:cubicBezTo>
                      <a:pt x="3979" y="419"/>
                      <a:pt x="4077" y="330"/>
                      <a:pt x="4077" y="214"/>
                    </a:cubicBezTo>
                    <a:cubicBezTo>
                      <a:pt x="4077" y="89"/>
                      <a:pt x="3979" y="0"/>
                      <a:pt x="3863" y="0"/>
                    </a:cubicBezTo>
                    <a:close/>
                    <a:moveTo>
                      <a:pt x="5076" y="0"/>
                    </a:moveTo>
                    <a:cubicBezTo>
                      <a:pt x="4960" y="0"/>
                      <a:pt x="4871" y="89"/>
                      <a:pt x="4871" y="214"/>
                    </a:cubicBezTo>
                    <a:cubicBezTo>
                      <a:pt x="4871" y="330"/>
                      <a:pt x="4960" y="419"/>
                      <a:pt x="5076" y="419"/>
                    </a:cubicBezTo>
                    <a:cubicBezTo>
                      <a:pt x="5192" y="419"/>
                      <a:pt x="5291" y="330"/>
                      <a:pt x="5291" y="214"/>
                    </a:cubicBezTo>
                    <a:cubicBezTo>
                      <a:pt x="5291" y="89"/>
                      <a:pt x="5192" y="0"/>
                      <a:pt x="5076" y="0"/>
                    </a:cubicBezTo>
                    <a:close/>
                    <a:moveTo>
                      <a:pt x="6299" y="0"/>
                    </a:moveTo>
                    <a:cubicBezTo>
                      <a:pt x="6183" y="0"/>
                      <a:pt x="6085" y="89"/>
                      <a:pt x="6085" y="214"/>
                    </a:cubicBezTo>
                    <a:cubicBezTo>
                      <a:pt x="6085" y="330"/>
                      <a:pt x="6183" y="419"/>
                      <a:pt x="6299" y="419"/>
                    </a:cubicBezTo>
                    <a:cubicBezTo>
                      <a:pt x="6415" y="419"/>
                      <a:pt x="6504" y="330"/>
                      <a:pt x="6504" y="214"/>
                    </a:cubicBezTo>
                    <a:cubicBezTo>
                      <a:pt x="6504" y="89"/>
                      <a:pt x="6415" y="0"/>
                      <a:pt x="6299" y="0"/>
                    </a:cubicBezTo>
                    <a:close/>
                    <a:moveTo>
                      <a:pt x="7512" y="0"/>
                    </a:moveTo>
                    <a:cubicBezTo>
                      <a:pt x="7396" y="0"/>
                      <a:pt x="7298" y="89"/>
                      <a:pt x="7298" y="214"/>
                    </a:cubicBezTo>
                    <a:cubicBezTo>
                      <a:pt x="7298" y="330"/>
                      <a:pt x="7396" y="419"/>
                      <a:pt x="7512" y="419"/>
                    </a:cubicBezTo>
                    <a:cubicBezTo>
                      <a:pt x="7628" y="419"/>
                      <a:pt x="7726" y="330"/>
                      <a:pt x="7726" y="214"/>
                    </a:cubicBezTo>
                    <a:cubicBezTo>
                      <a:pt x="7726" y="89"/>
                      <a:pt x="7628" y="0"/>
                      <a:pt x="7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4"/>
              <p:cNvSpPr/>
              <p:nvPr/>
            </p:nvSpPr>
            <p:spPr>
              <a:xfrm>
                <a:off x="1504533" y="1407140"/>
                <a:ext cx="558375" cy="26234"/>
              </a:xfrm>
              <a:custGeom>
                <a:avLst/>
                <a:gdLst/>
                <a:ahLst/>
                <a:cxnLst/>
                <a:rect l="l" t="t" r="r" b="b"/>
                <a:pathLst>
                  <a:path w="8939" h="420" extrusionOk="0">
                    <a:moveTo>
                      <a:pt x="214" y="1"/>
                    </a:moveTo>
                    <a:cubicBezTo>
                      <a:pt x="89" y="1"/>
                      <a:pt x="0" y="90"/>
                      <a:pt x="0" y="206"/>
                    </a:cubicBezTo>
                    <a:cubicBezTo>
                      <a:pt x="0" y="322"/>
                      <a:pt x="89" y="420"/>
                      <a:pt x="214" y="420"/>
                    </a:cubicBezTo>
                    <a:cubicBezTo>
                      <a:pt x="330" y="420"/>
                      <a:pt x="419" y="322"/>
                      <a:pt x="419" y="206"/>
                    </a:cubicBezTo>
                    <a:cubicBezTo>
                      <a:pt x="419" y="90"/>
                      <a:pt x="330" y="1"/>
                      <a:pt x="214" y="1"/>
                    </a:cubicBezTo>
                    <a:close/>
                    <a:moveTo>
                      <a:pt x="1427" y="1"/>
                    </a:moveTo>
                    <a:cubicBezTo>
                      <a:pt x="1311" y="1"/>
                      <a:pt x="1213" y="90"/>
                      <a:pt x="1213" y="206"/>
                    </a:cubicBezTo>
                    <a:cubicBezTo>
                      <a:pt x="1213" y="322"/>
                      <a:pt x="1311" y="420"/>
                      <a:pt x="1427" y="420"/>
                    </a:cubicBezTo>
                    <a:cubicBezTo>
                      <a:pt x="1543" y="420"/>
                      <a:pt x="1642" y="322"/>
                      <a:pt x="1642" y="206"/>
                    </a:cubicBezTo>
                    <a:cubicBezTo>
                      <a:pt x="1642" y="90"/>
                      <a:pt x="1543" y="1"/>
                      <a:pt x="1427" y="1"/>
                    </a:cubicBezTo>
                    <a:close/>
                    <a:moveTo>
                      <a:pt x="2641" y="1"/>
                    </a:moveTo>
                    <a:cubicBezTo>
                      <a:pt x="2525" y="1"/>
                      <a:pt x="2436" y="90"/>
                      <a:pt x="2436" y="206"/>
                    </a:cubicBezTo>
                    <a:cubicBezTo>
                      <a:pt x="2436" y="322"/>
                      <a:pt x="2525" y="420"/>
                      <a:pt x="2641" y="420"/>
                    </a:cubicBezTo>
                    <a:cubicBezTo>
                      <a:pt x="2757" y="420"/>
                      <a:pt x="2855" y="322"/>
                      <a:pt x="2855" y="206"/>
                    </a:cubicBezTo>
                    <a:cubicBezTo>
                      <a:pt x="2855" y="90"/>
                      <a:pt x="2757" y="1"/>
                      <a:pt x="2641" y="1"/>
                    </a:cubicBezTo>
                    <a:close/>
                    <a:moveTo>
                      <a:pt x="3863" y="1"/>
                    </a:moveTo>
                    <a:cubicBezTo>
                      <a:pt x="3738" y="1"/>
                      <a:pt x="3649" y="90"/>
                      <a:pt x="3649" y="206"/>
                    </a:cubicBezTo>
                    <a:cubicBezTo>
                      <a:pt x="3649" y="322"/>
                      <a:pt x="3738" y="420"/>
                      <a:pt x="3863" y="420"/>
                    </a:cubicBezTo>
                    <a:cubicBezTo>
                      <a:pt x="3979" y="420"/>
                      <a:pt x="4068" y="322"/>
                      <a:pt x="4068" y="206"/>
                    </a:cubicBezTo>
                    <a:cubicBezTo>
                      <a:pt x="4068" y="90"/>
                      <a:pt x="3979" y="1"/>
                      <a:pt x="3863" y="1"/>
                    </a:cubicBezTo>
                    <a:close/>
                    <a:moveTo>
                      <a:pt x="5076" y="1"/>
                    </a:moveTo>
                    <a:cubicBezTo>
                      <a:pt x="4960" y="1"/>
                      <a:pt x="4862" y="90"/>
                      <a:pt x="4862" y="206"/>
                    </a:cubicBezTo>
                    <a:cubicBezTo>
                      <a:pt x="4862" y="322"/>
                      <a:pt x="4960" y="420"/>
                      <a:pt x="5076" y="420"/>
                    </a:cubicBezTo>
                    <a:cubicBezTo>
                      <a:pt x="5192" y="420"/>
                      <a:pt x="5290" y="322"/>
                      <a:pt x="5290" y="206"/>
                    </a:cubicBezTo>
                    <a:cubicBezTo>
                      <a:pt x="5290" y="90"/>
                      <a:pt x="5192" y="1"/>
                      <a:pt x="5076" y="1"/>
                    </a:cubicBezTo>
                    <a:close/>
                    <a:moveTo>
                      <a:pt x="6289" y="1"/>
                    </a:moveTo>
                    <a:cubicBezTo>
                      <a:pt x="6173" y="1"/>
                      <a:pt x="6084" y="90"/>
                      <a:pt x="6084" y="206"/>
                    </a:cubicBezTo>
                    <a:cubicBezTo>
                      <a:pt x="6084" y="322"/>
                      <a:pt x="6173" y="420"/>
                      <a:pt x="6289" y="420"/>
                    </a:cubicBezTo>
                    <a:cubicBezTo>
                      <a:pt x="6405" y="420"/>
                      <a:pt x="6504" y="322"/>
                      <a:pt x="6504" y="206"/>
                    </a:cubicBezTo>
                    <a:cubicBezTo>
                      <a:pt x="6504" y="90"/>
                      <a:pt x="6405" y="1"/>
                      <a:pt x="6289" y="1"/>
                    </a:cubicBezTo>
                    <a:close/>
                    <a:moveTo>
                      <a:pt x="7512" y="1"/>
                    </a:moveTo>
                    <a:cubicBezTo>
                      <a:pt x="7387" y="1"/>
                      <a:pt x="7298" y="90"/>
                      <a:pt x="7298" y="206"/>
                    </a:cubicBezTo>
                    <a:cubicBezTo>
                      <a:pt x="7298" y="322"/>
                      <a:pt x="7387" y="420"/>
                      <a:pt x="7512" y="420"/>
                    </a:cubicBezTo>
                    <a:cubicBezTo>
                      <a:pt x="7628" y="420"/>
                      <a:pt x="7717" y="322"/>
                      <a:pt x="7717" y="206"/>
                    </a:cubicBezTo>
                    <a:cubicBezTo>
                      <a:pt x="7717" y="90"/>
                      <a:pt x="7628" y="1"/>
                      <a:pt x="7512" y="1"/>
                    </a:cubicBezTo>
                    <a:close/>
                    <a:moveTo>
                      <a:pt x="8725" y="1"/>
                    </a:moveTo>
                    <a:cubicBezTo>
                      <a:pt x="8609" y="1"/>
                      <a:pt x="8511" y="90"/>
                      <a:pt x="8511" y="206"/>
                    </a:cubicBezTo>
                    <a:cubicBezTo>
                      <a:pt x="8511" y="322"/>
                      <a:pt x="8609" y="420"/>
                      <a:pt x="8725" y="420"/>
                    </a:cubicBezTo>
                    <a:cubicBezTo>
                      <a:pt x="8841" y="420"/>
                      <a:pt x="8939" y="322"/>
                      <a:pt x="8939" y="206"/>
                    </a:cubicBezTo>
                    <a:cubicBezTo>
                      <a:pt x="8939" y="90"/>
                      <a:pt x="8841" y="1"/>
                      <a:pt x="8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4"/>
              <p:cNvSpPr/>
              <p:nvPr/>
            </p:nvSpPr>
            <p:spPr>
              <a:xfrm>
                <a:off x="1428701" y="1352546"/>
                <a:ext cx="557875" cy="26796"/>
              </a:xfrm>
              <a:custGeom>
                <a:avLst/>
                <a:gdLst/>
                <a:ahLst/>
                <a:cxnLst/>
                <a:rect l="l" t="t" r="r" b="b"/>
                <a:pathLst>
                  <a:path w="8931" h="429" extrusionOk="0">
                    <a:moveTo>
                      <a:pt x="206" y="0"/>
                    </a:moveTo>
                    <a:cubicBezTo>
                      <a:pt x="90" y="0"/>
                      <a:pt x="1" y="99"/>
                      <a:pt x="1" y="215"/>
                    </a:cubicBezTo>
                    <a:cubicBezTo>
                      <a:pt x="1" y="331"/>
                      <a:pt x="90" y="429"/>
                      <a:pt x="206" y="429"/>
                    </a:cubicBezTo>
                    <a:cubicBezTo>
                      <a:pt x="322" y="429"/>
                      <a:pt x="420" y="331"/>
                      <a:pt x="420" y="215"/>
                    </a:cubicBezTo>
                    <a:cubicBezTo>
                      <a:pt x="420" y="99"/>
                      <a:pt x="322" y="0"/>
                      <a:pt x="206" y="0"/>
                    </a:cubicBezTo>
                    <a:close/>
                    <a:moveTo>
                      <a:pt x="1428" y="0"/>
                    </a:moveTo>
                    <a:cubicBezTo>
                      <a:pt x="1303" y="0"/>
                      <a:pt x="1214" y="99"/>
                      <a:pt x="1214" y="215"/>
                    </a:cubicBezTo>
                    <a:cubicBezTo>
                      <a:pt x="1214" y="331"/>
                      <a:pt x="1303" y="429"/>
                      <a:pt x="1428" y="429"/>
                    </a:cubicBezTo>
                    <a:cubicBezTo>
                      <a:pt x="1544" y="429"/>
                      <a:pt x="1633" y="331"/>
                      <a:pt x="1633" y="215"/>
                    </a:cubicBezTo>
                    <a:cubicBezTo>
                      <a:pt x="1633" y="99"/>
                      <a:pt x="1544" y="0"/>
                      <a:pt x="1428" y="0"/>
                    </a:cubicBezTo>
                    <a:close/>
                    <a:moveTo>
                      <a:pt x="2641" y="0"/>
                    </a:moveTo>
                    <a:cubicBezTo>
                      <a:pt x="2525" y="0"/>
                      <a:pt x="2427" y="99"/>
                      <a:pt x="2427" y="215"/>
                    </a:cubicBezTo>
                    <a:cubicBezTo>
                      <a:pt x="2427" y="331"/>
                      <a:pt x="2525" y="429"/>
                      <a:pt x="2641" y="429"/>
                    </a:cubicBezTo>
                    <a:cubicBezTo>
                      <a:pt x="2757" y="429"/>
                      <a:pt x="2856" y="331"/>
                      <a:pt x="2856" y="215"/>
                    </a:cubicBezTo>
                    <a:cubicBezTo>
                      <a:pt x="2856" y="99"/>
                      <a:pt x="2757" y="0"/>
                      <a:pt x="2641" y="0"/>
                    </a:cubicBezTo>
                    <a:close/>
                    <a:moveTo>
                      <a:pt x="3855" y="0"/>
                    </a:moveTo>
                    <a:cubicBezTo>
                      <a:pt x="3739" y="0"/>
                      <a:pt x="3650" y="99"/>
                      <a:pt x="3650" y="215"/>
                    </a:cubicBezTo>
                    <a:cubicBezTo>
                      <a:pt x="3650" y="331"/>
                      <a:pt x="3739" y="429"/>
                      <a:pt x="3855" y="429"/>
                    </a:cubicBezTo>
                    <a:cubicBezTo>
                      <a:pt x="3971" y="429"/>
                      <a:pt x="4069" y="331"/>
                      <a:pt x="4069" y="215"/>
                    </a:cubicBezTo>
                    <a:cubicBezTo>
                      <a:pt x="4069" y="99"/>
                      <a:pt x="3971" y="0"/>
                      <a:pt x="3855" y="0"/>
                    </a:cubicBezTo>
                    <a:close/>
                    <a:moveTo>
                      <a:pt x="5077" y="0"/>
                    </a:moveTo>
                    <a:cubicBezTo>
                      <a:pt x="4952" y="0"/>
                      <a:pt x="4863" y="99"/>
                      <a:pt x="4863" y="215"/>
                    </a:cubicBezTo>
                    <a:cubicBezTo>
                      <a:pt x="4863" y="331"/>
                      <a:pt x="4952" y="429"/>
                      <a:pt x="5077" y="429"/>
                    </a:cubicBezTo>
                    <a:cubicBezTo>
                      <a:pt x="5193" y="429"/>
                      <a:pt x="5282" y="331"/>
                      <a:pt x="5282" y="215"/>
                    </a:cubicBezTo>
                    <a:cubicBezTo>
                      <a:pt x="5282" y="99"/>
                      <a:pt x="5193" y="0"/>
                      <a:pt x="5077" y="0"/>
                    </a:cubicBezTo>
                    <a:close/>
                    <a:moveTo>
                      <a:pt x="6290" y="0"/>
                    </a:moveTo>
                    <a:cubicBezTo>
                      <a:pt x="6174" y="0"/>
                      <a:pt x="6076" y="99"/>
                      <a:pt x="6076" y="215"/>
                    </a:cubicBezTo>
                    <a:cubicBezTo>
                      <a:pt x="6076" y="331"/>
                      <a:pt x="6174" y="429"/>
                      <a:pt x="6290" y="429"/>
                    </a:cubicBezTo>
                    <a:cubicBezTo>
                      <a:pt x="6406" y="429"/>
                      <a:pt x="6504" y="331"/>
                      <a:pt x="6504" y="215"/>
                    </a:cubicBezTo>
                    <a:cubicBezTo>
                      <a:pt x="6504" y="99"/>
                      <a:pt x="6406" y="0"/>
                      <a:pt x="6290" y="0"/>
                    </a:cubicBezTo>
                    <a:close/>
                    <a:moveTo>
                      <a:pt x="7503" y="0"/>
                    </a:moveTo>
                    <a:cubicBezTo>
                      <a:pt x="7387" y="0"/>
                      <a:pt x="7298" y="99"/>
                      <a:pt x="7298" y="215"/>
                    </a:cubicBezTo>
                    <a:cubicBezTo>
                      <a:pt x="7298" y="331"/>
                      <a:pt x="7387" y="429"/>
                      <a:pt x="7503" y="429"/>
                    </a:cubicBezTo>
                    <a:cubicBezTo>
                      <a:pt x="7619" y="429"/>
                      <a:pt x="7718" y="331"/>
                      <a:pt x="7718" y="215"/>
                    </a:cubicBezTo>
                    <a:cubicBezTo>
                      <a:pt x="7718" y="99"/>
                      <a:pt x="7619" y="0"/>
                      <a:pt x="7503" y="0"/>
                    </a:cubicBezTo>
                    <a:close/>
                    <a:moveTo>
                      <a:pt x="8726" y="0"/>
                    </a:moveTo>
                    <a:cubicBezTo>
                      <a:pt x="8601" y="0"/>
                      <a:pt x="8512" y="99"/>
                      <a:pt x="8512" y="215"/>
                    </a:cubicBezTo>
                    <a:cubicBezTo>
                      <a:pt x="8512" y="331"/>
                      <a:pt x="8601" y="429"/>
                      <a:pt x="8726" y="429"/>
                    </a:cubicBezTo>
                    <a:cubicBezTo>
                      <a:pt x="8842" y="429"/>
                      <a:pt x="8931" y="331"/>
                      <a:pt x="8931" y="215"/>
                    </a:cubicBezTo>
                    <a:cubicBezTo>
                      <a:pt x="8931" y="99"/>
                      <a:pt x="8842" y="0"/>
                      <a:pt x="8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4"/>
              <p:cNvSpPr/>
              <p:nvPr/>
            </p:nvSpPr>
            <p:spPr>
              <a:xfrm>
                <a:off x="1428701" y="1298514"/>
                <a:ext cx="482105" cy="26796"/>
              </a:xfrm>
              <a:custGeom>
                <a:avLst/>
                <a:gdLst/>
                <a:ahLst/>
                <a:cxnLst/>
                <a:rect l="l" t="t" r="r" b="b"/>
                <a:pathLst>
                  <a:path w="7718" h="429" extrusionOk="0">
                    <a:moveTo>
                      <a:pt x="206" y="0"/>
                    </a:moveTo>
                    <a:cubicBezTo>
                      <a:pt x="90" y="0"/>
                      <a:pt x="1" y="98"/>
                      <a:pt x="1" y="214"/>
                    </a:cubicBezTo>
                    <a:cubicBezTo>
                      <a:pt x="1" y="330"/>
                      <a:pt x="90" y="428"/>
                      <a:pt x="206" y="428"/>
                    </a:cubicBezTo>
                    <a:cubicBezTo>
                      <a:pt x="322" y="428"/>
                      <a:pt x="420" y="330"/>
                      <a:pt x="420" y="214"/>
                    </a:cubicBezTo>
                    <a:cubicBezTo>
                      <a:pt x="420" y="98"/>
                      <a:pt x="322" y="0"/>
                      <a:pt x="206" y="0"/>
                    </a:cubicBezTo>
                    <a:close/>
                    <a:moveTo>
                      <a:pt x="1428" y="0"/>
                    </a:moveTo>
                    <a:cubicBezTo>
                      <a:pt x="1303" y="0"/>
                      <a:pt x="1214" y="98"/>
                      <a:pt x="1214" y="214"/>
                    </a:cubicBezTo>
                    <a:cubicBezTo>
                      <a:pt x="1214" y="330"/>
                      <a:pt x="1303" y="428"/>
                      <a:pt x="1428" y="428"/>
                    </a:cubicBezTo>
                    <a:cubicBezTo>
                      <a:pt x="1544" y="428"/>
                      <a:pt x="1633" y="330"/>
                      <a:pt x="1633" y="214"/>
                    </a:cubicBezTo>
                    <a:cubicBezTo>
                      <a:pt x="1633" y="98"/>
                      <a:pt x="1544" y="0"/>
                      <a:pt x="1428" y="0"/>
                    </a:cubicBezTo>
                    <a:close/>
                    <a:moveTo>
                      <a:pt x="2641" y="0"/>
                    </a:moveTo>
                    <a:cubicBezTo>
                      <a:pt x="2525" y="0"/>
                      <a:pt x="2427" y="98"/>
                      <a:pt x="2427" y="214"/>
                    </a:cubicBezTo>
                    <a:cubicBezTo>
                      <a:pt x="2427" y="330"/>
                      <a:pt x="2525" y="428"/>
                      <a:pt x="2641" y="428"/>
                    </a:cubicBezTo>
                    <a:cubicBezTo>
                      <a:pt x="2757" y="428"/>
                      <a:pt x="2856" y="330"/>
                      <a:pt x="2856" y="214"/>
                    </a:cubicBezTo>
                    <a:cubicBezTo>
                      <a:pt x="2856" y="98"/>
                      <a:pt x="2757" y="0"/>
                      <a:pt x="2641" y="0"/>
                    </a:cubicBezTo>
                    <a:close/>
                    <a:moveTo>
                      <a:pt x="3855" y="0"/>
                    </a:moveTo>
                    <a:cubicBezTo>
                      <a:pt x="3739" y="0"/>
                      <a:pt x="3650" y="98"/>
                      <a:pt x="3650" y="214"/>
                    </a:cubicBezTo>
                    <a:cubicBezTo>
                      <a:pt x="3650" y="330"/>
                      <a:pt x="3739" y="428"/>
                      <a:pt x="3855" y="428"/>
                    </a:cubicBezTo>
                    <a:cubicBezTo>
                      <a:pt x="3971" y="428"/>
                      <a:pt x="4069" y="330"/>
                      <a:pt x="4069" y="214"/>
                    </a:cubicBezTo>
                    <a:cubicBezTo>
                      <a:pt x="4069" y="98"/>
                      <a:pt x="3971" y="0"/>
                      <a:pt x="3855" y="0"/>
                    </a:cubicBezTo>
                    <a:close/>
                    <a:moveTo>
                      <a:pt x="5077" y="0"/>
                    </a:moveTo>
                    <a:cubicBezTo>
                      <a:pt x="4952" y="0"/>
                      <a:pt x="4863" y="98"/>
                      <a:pt x="4863" y="214"/>
                    </a:cubicBezTo>
                    <a:cubicBezTo>
                      <a:pt x="4863" y="330"/>
                      <a:pt x="4952" y="428"/>
                      <a:pt x="5077" y="428"/>
                    </a:cubicBezTo>
                    <a:cubicBezTo>
                      <a:pt x="5193" y="428"/>
                      <a:pt x="5282" y="330"/>
                      <a:pt x="5282" y="214"/>
                    </a:cubicBezTo>
                    <a:cubicBezTo>
                      <a:pt x="5282" y="98"/>
                      <a:pt x="5193" y="0"/>
                      <a:pt x="5077" y="0"/>
                    </a:cubicBezTo>
                    <a:close/>
                    <a:moveTo>
                      <a:pt x="6290" y="0"/>
                    </a:moveTo>
                    <a:cubicBezTo>
                      <a:pt x="6174" y="0"/>
                      <a:pt x="6076" y="98"/>
                      <a:pt x="6076" y="214"/>
                    </a:cubicBezTo>
                    <a:cubicBezTo>
                      <a:pt x="6076" y="330"/>
                      <a:pt x="6174" y="428"/>
                      <a:pt x="6290" y="428"/>
                    </a:cubicBezTo>
                    <a:cubicBezTo>
                      <a:pt x="6406" y="428"/>
                      <a:pt x="6504" y="330"/>
                      <a:pt x="6504" y="214"/>
                    </a:cubicBezTo>
                    <a:cubicBezTo>
                      <a:pt x="6504" y="98"/>
                      <a:pt x="6406" y="0"/>
                      <a:pt x="6290" y="0"/>
                    </a:cubicBezTo>
                    <a:close/>
                    <a:moveTo>
                      <a:pt x="7503" y="0"/>
                    </a:moveTo>
                    <a:cubicBezTo>
                      <a:pt x="7387" y="0"/>
                      <a:pt x="7298" y="98"/>
                      <a:pt x="7298" y="214"/>
                    </a:cubicBezTo>
                    <a:cubicBezTo>
                      <a:pt x="7298" y="330"/>
                      <a:pt x="7387" y="428"/>
                      <a:pt x="7503" y="428"/>
                    </a:cubicBezTo>
                    <a:cubicBezTo>
                      <a:pt x="7619" y="428"/>
                      <a:pt x="7718" y="330"/>
                      <a:pt x="7718" y="214"/>
                    </a:cubicBezTo>
                    <a:cubicBezTo>
                      <a:pt x="7718" y="98"/>
                      <a:pt x="7619" y="0"/>
                      <a:pt x="7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4"/>
              <p:cNvSpPr/>
              <p:nvPr/>
            </p:nvSpPr>
            <p:spPr>
              <a:xfrm>
                <a:off x="1352369" y="1298514"/>
                <a:ext cx="27360" cy="26796"/>
              </a:xfrm>
              <a:custGeom>
                <a:avLst/>
                <a:gdLst/>
                <a:ahLst/>
                <a:cxnLst/>
                <a:rect l="l" t="t" r="r" b="b"/>
                <a:pathLst>
                  <a:path w="438" h="429" extrusionOk="0">
                    <a:moveTo>
                      <a:pt x="215" y="0"/>
                    </a:moveTo>
                    <a:cubicBezTo>
                      <a:pt x="161" y="0"/>
                      <a:pt x="108" y="27"/>
                      <a:pt x="63" y="63"/>
                    </a:cubicBezTo>
                    <a:cubicBezTo>
                      <a:pt x="27" y="107"/>
                      <a:pt x="1" y="161"/>
                      <a:pt x="1" y="214"/>
                    </a:cubicBezTo>
                    <a:cubicBezTo>
                      <a:pt x="1" y="268"/>
                      <a:pt x="27" y="321"/>
                      <a:pt x="63" y="366"/>
                    </a:cubicBezTo>
                    <a:cubicBezTo>
                      <a:pt x="108" y="402"/>
                      <a:pt x="161" y="428"/>
                      <a:pt x="215" y="428"/>
                    </a:cubicBezTo>
                    <a:cubicBezTo>
                      <a:pt x="268" y="428"/>
                      <a:pt x="322" y="402"/>
                      <a:pt x="366" y="366"/>
                    </a:cubicBezTo>
                    <a:cubicBezTo>
                      <a:pt x="438" y="286"/>
                      <a:pt x="438" y="143"/>
                      <a:pt x="366" y="63"/>
                    </a:cubicBezTo>
                    <a:cubicBezTo>
                      <a:pt x="322" y="27"/>
                      <a:pt x="268"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4"/>
              <p:cNvSpPr/>
              <p:nvPr/>
            </p:nvSpPr>
            <p:spPr>
              <a:xfrm>
                <a:off x="1428701" y="1244420"/>
                <a:ext cx="406335" cy="26297"/>
              </a:xfrm>
              <a:custGeom>
                <a:avLst/>
                <a:gdLst/>
                <a:ahLst/>
                <a:cxnLst/>
                <a:rect l="l" t="t" r="r" b="b"/>
                <a:pathLst>
                  <a:path w="6505" h="421" extrusionOk="0">
                    <a:moveTo>
                      <a:pt x="206" y="1"/>
                    </a:moveTo>
                    <a:cubicBezTo>
                      <a:pt x="90" y="1"/>
                      <a:pt x="1" y="99"/>
                      <a:pt x="1" y="215"/>
                    </a:cubicBezTo>
                    <a:cubicBezTo>
                      <a:pt x="1" y="331"/>
                      <a:pt x="90" y="420"/>
                      <a:pt x="206" y="420"/>
                    </a:cubicBezTo>
                    <a:cubicBezTo>
                      <a:pt x="322" y="420"/>
                      <a:pt x="420" y="331"/>
                      <a:pt x="420" y="215"/>
                    </a:cubicBezTo>
                    <a:cubicBezTo>
                      <a:pt x="420" y="99"/>
                      <a:pt x="322" y="1"/>
                      <a:pt x="206" y="1"/>
                    </a:cubicBezTo>
                    <a:close/>
                    <a:moveTo>
                      <a:pt x="1428" y="1"/>
                    </a:moveTo>
                    <a:cubicBezTo>
                      <a:pt x="1303" y="1"/>
                      <a:pt x="1214" y="99"/>
                      <a:pt x="1214" y="215"/>
                    </a:cubicBezTo>
                    <a:cubicBezTo>
                      <a:pt x="1214" y="331"/>
                      <a:pt x="1303" y="420"/>
                      <a:pt x="1428" y="420"/>
                    </a:cubicBezTo>
                    <a:cubicBezTo>
                      <a:pt x="1544" y="420"/>
                      <a:pt x="1633" y="331"/>
                      <a:pt x="1633" y="215"/>
                    </a:cubicBezTo>
                    <a:cubicBezTo>
                      <a:pt x="1633" y="99"/>
                      <a:pt x="1544" y="1"/>
                      <a:pt x="1428" y="1"/>
                    </a:cubicBezTo>
                    <a:close/>
                    <a:moveTo>
                      <a:pt x="2641" y="1"/>
                    </a:moveTo>
                    <a:cubicBezTo>
                      <a:pt x="2525" y="1"/>
                      <a:pt x="2427" y="99"/>
                      <a:pt x="2427" y="215"/>
                    </a:cubicBezTo>
                    <a:cubicBezTo>
                      <a:pt x="2427" y="331"/>
                      <a:pt x="2525" y="420"/>
                      <a:pt x="2641" y="420"/>
                    </a:cubicBezTo>
                    <a:cubicBezTo>
                      <a:pt x="2757" y="420"/>
                      <a:pt x="2856" y="331"/>
                      <a:pt x="2856" y="215"/>
                    </a:cubicBezTo>
                    <a:cubicBezTo>
                      <a:pt x="2856" y="99"/>
                      <a:pt x="2757" y="1"/>
                      <a:pt x="2641" y="1"/>
                    </a:cubicBezTo>
                    <a:close/>
                    <a:moveTo>
                      <a:pt x="3855" y="1"/>
                    </a:moveTo>
                    <a:cubicBezTo>
                      <a:pt x="3739" y="1"/>
                      <a:pt x="3650" y="99"/>
                      <a:pt x="3650" y="215"/>
                    </a:cubicBezTo>
                    <a:cubicBezTo>
                      <a:pt x="3650" y="331"/>
                      <a:pt x="3739" y="420"/>
                      <a:pt x="3855" y="420"/>
                    </a:cubicBezTo>
                    <a:cubicBezTo>
                      <a:pt x="3971" y="420"/>
                      <a:pt x="4069" y="331"/>
                      <a:pt x="4069" y="215"/>
                    </a:cubicBezTo>
                    <a:cubicBezTo>
                      <a:pt x="4069" y="99"/>
                      <a:pt x="3971" y="1"/>
                      <a:pt x="3855" y="1"/>
                    </a:cubicBezTo>
                    <a:close/>
                    <a:moveTo>
                      <a:pt x="5077" y="1"/>
                    </a:moveTo>
                    <a:cubicBezTo>
                      <a:pt x="4952" y="1"/>
                      <a:pt x="4863" y="99"/>
                      <a:pt x="4863" y="215"/>
                    </a:cubicBezTo>
                    <a:cubicBezTo>
                      <a:pt x="4863" y="331"/>
                      <a:pt x="4952" y="420"/>
                      <a:pt x="5077" y="420"/>
                    </a:cubicBezTo>
                    <a:cubicBezTo>
                      <a:pt x="5193" y="420"/>
                      <a:pt x="5282" y="331"/>
                      <a:pt x="5282" y="215"/>
                    </a:cubicBezTo>
                    <a:cubicBezTo>
                      <a:pt x="5282" y="99"/>
                      <a:pt x="5193" y="1"/>
                      <a:pt x="5077" y="1"/>
                    </a:cubicBezTo>
                    <a:close/>
                    <a:moveTo>
                      <a:pt x="6290" y="1"/>
                    </a:moveTo>
                    <a:cubicBezTo>
                      <a:pt x="6174" y="1"/>
                      <a:pt x="6076" y="99"/>
                      <a:pt x="6076" y="215"/>
                    </a:cubicBezTo>
                    <a:cubicBezTo>
                      <a:pt x="6076" y="331"/>
                      <a:pt x="6174" y="420"/>
                      <a:pt x="6290" y="420"/>
                    </a:cubicBezTo>
                    <a:cubicBezTo>
                      <a:pt x="6406" y="420"/>
                      <a:pt x="6504" y="331"/>
                      <a:pt x="6504" y="215"/>
                    </a:cubicBezTo>
                    <a:cubicBezTo>
                      <a:pt x="6504" y="99"/>
                      <a:pt x="6406"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4"/>
              <p:cNvSpPr/>
              <p:nvPr/>
            </p:nvSpPr>
            <p:spPr>
              <a:xfrm>
                <a:off x="1352369" y="1244420"/>
                <a:ext cx="27360" cy="26297"/>
              </a:xfrm>
              <a:custGeom>
                <a:avLst/>
                <a:gdLst/>
                <a:ahLst/>
                <a:cxnLst/>
                <a:rect l="l" t="t" r="r" b="b"/>
                <a:pathLst>
                  <a:path w="438" h="421" extrusionOk="0">
                    <a:moveTo>
                      <a:pt x="215" y="1"/>
                    </a:moveTo>
                    <a:cubicBezTo>
                      <a:pt x="161" y="1"/>
                      <a:pt x="108" y="28"/>
                      <a:pt x="63" y="63"/>
                    </a:cubicBezTo>
                    <a:cubicBezTo>
                      <a:pt x="27" y="99"/>
                      <a:pt x="1" y="152"/>
                      <a:pt x="1" y="215"/>
                    </a:cubicBezTo>
                    <a:cubicBezTo>
                      <a:pt x="1" y="268"/>
                      <a:pt x="27" y="322"/>
                      <a:pt x="63" y="358"/>
                    </a:cubicBezTo>
                    <a:cubicBezTo>
                      <a:pt x="108" y="402"/>
                      <a:pt x="161" y="420"/>
                      <a:pt x="215" y="420"/>
                    </a:cubicBezTo>
                    <a:cubicBezTo>
                      <a:pt x="268" y="420"/>
                      <a:pt x="322" y="402"/>
                      <a:pt x="366" y="358"/>
                    </a:cubicBezTo>
                    <a:cubicBezTo>
                      <a:pt x="438" y="286"/>
                      <a:pt x="438" y="143"/>
                      <a:pt x="366" y="63"/>
                    </a:cubicBezTo>
                    <a:cubicBezTo>
                      <a:pt x="322" y="28"/>
                      <a:pt x="26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4"/>
              <p:cNvSpPr/>
              <p:nvPr/>
            </p:nvSpPr>
            <p:spPr>
              <a:xfrm>
                <a:off x="1276044" y="1244420"/>
                <a:ext cx="27360" cy="26297"/>
              </a:xfrm>
              <a:custGeom>
                <a:avLst/>
                <a:gdLst/>
                <a:ahLst/>
                <a:cxnLst/>
                <a:rect l="l" t="t" r="r" b="b"/>
                <a:pathLst>
                  <a:path w="438" h="421" extrusionOk="0">
                    <a:moveTo>
                      <a:pt x="215" y="1"/>
                    </a:moveTo>
                    <a:cubicBezTo>
                      <a:pt x="161" y="1"/>
                      <a:pt x="108" y="28"/>
                      <a:pt x="63" y="63"/>
                    </a:cubicBezTo>
                    <a:cubicBezTo>
                      <a:pt x="27" y="99"/>
                      <a:pt x="1" y="152"/>
                      <a:pt x="1" y="215"/>
                    </a:cubicBezTo>
                    <a:cubicBezTo>
                      <a:pt x="1" y="268"/>
                      <a:pt x="27" y="322"/>
                      <a:pt x="63" y="358"/>
                    </a:cubicBezTo>
                    <a:cubicBezTo>
                      <a:pt x="108" y="402"/>
                      <a:pt x="161" y="420"/>
                      <a:pt x="215" y="420"/>
                    </a:cubicBezTo>
                    <a:cubicBezTo>
                      <a:pt x="268" y="420"/>
                      <a:pt x="322" y="402"/>
                      <a:pt x="366" y="358"/>
                    </a:cubicBezTo>
                    <a:cubicBezTo>
                      <a:pt x="438" y="286"/>
                      <a:pt x="438" y="143"/>
                      <a:pt x="366" y="63"/>
                    </a:cubicBezTo>
                    <a:cubicBezTo>
                      <a:pt x="322" y="28"/>
                      <a:pt x="26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34"/>
            <p:cNvGrpSpPr/>
            <p:nvPr/>
          </p:nvGrpSpPr>
          <p:grpSpPr>
            <a:xfrm rot="-5400000">
              <a:off x="7892026" y="-62027"/>
              <a:ext cx="1677736" cy="600314"/>
              <a:chOff x="4665725" y="1796300"/>
              <a:chExt cx="1677736" cy="600314"/>
            </a:xfrm>
          </p:grpSpPr>
          <p:sp>
            <p:nvSpPr>
              <p:cNvPr id="1124" name="Google Shape;1124;p34"/>
              <p:cNvSpPr/>
              <p:nvPr/>
            </p:nvSpPr>
            <p:spPr>
              <a:xfrm>
                <a:off x="4781511" y="1913813"/>
                <a:ext cx="1561950" cy="482801"/>
              </a:xfrm>
              <a:custGeom>
                <a:avLst/>
                <a:gdLst/>
                <a:ahLst/>
                <a:cxnLst/>
                <a:rect l="l" t="t" r="r" b="b"/>
                <a:pathLst>
                  <a:path w="62478" h="27467" extrusionOk="0">
                    <a:moveTo>
                      <a:pt x="0" y="0"/>
                    </a:moveTo>
                    <a:lnTo>
                      <a:pt x="25241" y="27467"/>
                    </a:lnTo>
                    <a:lnTo>
                      <a:pt x="62478" y="27467"/>
                    </a:lnTo>
                  </a:path>
                </a:pathLst>
              </a:custGeom>
              <a:noFill/>
              <a:ln w="9525" cap="flat" cmpd="sng">
                <a:solidFill>
                  <a:schemeClr val="lt2"/>
                </a:solidFill>
                <a:prstDash val="solid"/>
                <a:round/>
                <a:headEnd type="none" w="med" len="med"/>
                <a:tailEnd type="none" w="med" len="med"/>
              </a:ln>
            </p:spPr>
          </p:sp>
          <p:grpSp>
            <p:nvGrpSpPr>
              <p:cNvPr id="1125" name="Google Shape;1125;p34"/>
              <p:cNvGrpSpPr/>
              <p:nvPr/>
            </p:nvGrpSpPr>
            <p:grpSpPr>
              <a:xfrm>
                <a:off x="4665725" y="1796300"/>
                <a:ext cx="139200" cy="139200"/>
                <a:chOff x="4035000" y="2332275"/>
                <a:chExt cx="139200" cy="139200"/>
              </a:xfrm>
            </p:grpSpPr>
            <p:sp>
              <p:nvSpPr>
                <p:cNvPr id="1126" name="Google Shape;1126;p34"/>
                <p:cNvSpPr/>
                <p:nvPr/>
              </p:nvSpPr>
              <p:spPr>
                <a:xfrm>
                  <a:off x="4066800" y="236412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sp>
              <p:nvSpPr>
                <p:cNvPr id="1127" name="Google Shape;1127;p34"/>
                <p:cNvSpPr/>
                <p:nvPr/>
              </p:nvSpPr>
              <p:spPr>
                <a:xfrm>
                  <a:off x="4035000" y="2332275"/>
                  <a:ext cx="139200" cy="1392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grpSp>
      </p:grpSp>
      <p:grpSp>
        <p:nvGrpSpPr>
          <p:cNvPr id="1128" name="Google Shape;1128;p34"/>
          <p:cNvGrpSpPr/>
          <p:nvPr/>
        </p:nvGrpSpPr>
        <p:grpSpPr>
          <a:xfrm flipH="1">
            <a:off x="5670150" y="4707775"/>
            <a:ext cx="3623225" cy="376213"/>
            <a:chOff x="331650" y="1633210"/>
            <a:chExt cx="3623225" cy="376213"/>
          </a:xfrm>
        </p:grpSpPr>
        <p:sp>
          <p:nvSpPr>
            <p:cNvPr id="1129" name="Google Shape;1129;p34"/>
            <p:cNvSpPr/>
            <p:nvPr/>
          </p:nvSpPr>
          <p:spPr>
            <a:xfrm>
              <a:off x="331650" y="1633210"/>
              <a:ext cx="3585440" cy="338153"/>
            </a:xfrm>
            <a:custGeom>
              <a:avLst/>
              <a:gdLst/>
              <a:ahLst/>
              <a:cxnLst/>
              <a:rect l="l" t="t" r="r" b="b"/>
              <a:pathLst>
                <a:path w="107156" h="18217" extrusionOk="0">
                  <a:moveTo>
                    <a:pt x="0" y="0"/>
                  </a:moveTo>
                  <a:lnTo>
                    <a:pt x="61347" y="0"/>
                  </a:lnTo>
                  <a:lnTo>
                    <a:pt x="79564" y="18217"/>
                  </a:lnTo>
                  <a:lnTo>
                    <a:pt x="107156" y="18217"/>
                  </a:lnTo>
                </a:path>
              </a:pathLst>
            </a:custGeom>
            <a:noFill/>
            <a:ln w="9525" cap="flat" cmpd="sng">
              <a:solidFill>
                <a:schemeClr val="lt2"/>
              </a:solidFill>
              <a:prstDash val="solid"/>
              <a:round/>
              <a:headEnd type="none" w="med" len="med"/>
              <a:tailEnd type="none" w="med" len="med"/>
            </a:ln>
          </p:spPr>
        </p:sp>
        <p:sp>
          <p:nvSpPr>
            <p:cNvPr id="1130" name="Google Shape;1130;p34"/>
            <p:cNvSpPr/>
            <p:nvPr/>
          </p:nvSpPr>
          <p:spPr>
            <a:xfrm>
              <a:off x="3879275" y="1933823"/>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osis"/>
                <a:ea typeface="Dosis"/>
                <a:cs typeface="Dosis"/>
                <a:sym typeface="Dosi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700"/>
              <a:buFont typeface="Aldrich"/>
              <a:buNone/>
              <a:defRPr sz="2700" b="1">
                <a:solidFill>
                  <a:schemeClr val="dk1"/>
                </a:solidFill>
                <a:latin typeface="Aldrich"/>
                <a:ea typeface="Aldrich"/>
                <a:cs typeface="Aldrich"/>
                <a:sym typeface="Aldrich"/>
              </a:defRPr>
            </a:lvl1pPr>
            <a:lvl2pPr lvl="1" rtl="0">
              <a:spcBef>
                <a:spcPts val="0"/>
              </a:spcBef>
              <a:spcAft>
                <a:spcPts val="0"/>
              </a:spcAft>
              <a:buClr>
                <a:schemeClr val="dk1"/>
              </a:buClr>
              <a:buSzPts val="2700"/>
              <a:buFont typeface="Aldrich"/>
              <a:buNone/>
              <a:defRPr sz="2700" b="1">
                <a:solidFill>
                  <a:schemeClr val="dk1"/>
                </a:solidFill>
                <a:latin typeface="Aldrich"/>
                <a:ea typeface="Aldrich"/>
                <a:cs typeface="Aldrich"/>
                <a:sym typeface="Aldrich"/>
              </a:defRPr>
            </a:lvl2pPr>
            <a:lvl3pPr lvl="2" rtl="0">
              <a:spcBef>
                <a:spcPts val="0"/>
              </a:spcBef>
              <a:spcAft>
                <a:spcPts val="0"/>
              </a:spcAft>
              <a:buClr>
                <a:schemeClr val="dk1"/>
              </a:buClr>
              <a:buSzPts val="2700"/>
              <a:buFont typeface="Aldrich"/>
              <a:buNone/>
              <a:defRPr sz="2700" b="1">
                <a:solidFill>
                  <a:schemeClr val="dk1"/>
                </a:solidFill>
                <a:latin typeface="Aldrich"/>
                <a:ea typeface="Aldrich"/>
                <a:cs typeface="Aldrich"/>
                <a:sym typeface="Aldrich"/>
              </a:defRPr>
            </a:lvl3pPr>
            <a:lvl4pPr lvl="3" rtl="0">
              <a:spcBef>
                <a:spcPts val="0"/>
              </a:spcBef>
              <a:spcAft>
                <a:spcPts val="0"/>
              </a:spcAft>
              <a:buClr>
                <a:schemeClr val="dk1"/>
              </a:buClr>
              <a:buSzPts val="2700"/>
              <a:buFont typeface="Aldrich"/>
              <a:buNone/>
              <a:defRPr sz="2700" b="1">
                <a:solidFill>
                  <a:schemeClr val="dk1"/>
                </a:solidFill>
                <a:latin typeface="Aldrich"/>
                <a:ea typeface="Aldrich"/>
                <a:cs typeface="Aldrich"/>
                <a:sym typeface="Aldrich"/>
              </a:defRPr>
            </a:lvl4pPr>
            <a:lvl5pPr lvl="4" rtl="0">
              <a:spcBef>
                <a:spcPts val="0"/>
              </a:spcBef>
              <a:spcAft>
                <a:spcPts val="0"/>
              </a:spcAft>
              <a:buClr>
                <a:schemeClr val="dk1"/>
              </a:buClr>
              <a:buSzPts val="2700"/>
              <a:buFont typeface="Aldrich"/>
              <a:buNone/>
              <a:defRPr sz="2700" b="1">
                <a:solidFill>
                  <a:schemeClr val="dk1"/>
                </a:solidFill>
                <a:latin typeface="Aldrich"/>
                <a:ea typeface="Aldrich"/>
                <a:cs typeface="Aldrich"/>
                <a:sym typeface="Aldrich"/>
              </a:defRPr>
            </a:lvl5pPr>
            <a:lvl6pPr lvl="5" rtl="0">
              <a:spcBef>
                <a:spcPts val="0"/>
              </a:spcBef>
              <a:spcAft>
                <a:spcPts val="0"/>
              </a:spcAft>
              <a:buClr>
                <a:schemeClr val="dk1"/>
              </a:buClr>
              <a:buSzPts val="2700"/>
              <a:buFont typeface="Aldrich"/>
              <a:buNone/>
              <a:defRPr sz="2700" b="1">
                <a:solidFill>
                  <a:schemeClr val="dk1"/>
                </a:solidFill>
                <a:latin typeface="Aldrich"/>
                <a:ea typeface="Aldrich"/>
                <a:cs typeface="Aldrich"/>
                <a:sym typeface="Aldrich"/>
              </a:defRPr>
            </a:lvl6pPr>
            <a:lvl7pPr lvl="6" rtl="0">
              <a:spcBef>
                <a:spcPts val="0"/>
              </a:spcBef>
              <a:spcAft>
                <a:spcPts val="0"/>
              </a:spcAft>
              <a:buClr>
                <a:schemeClr val="dk1"/>
              </a:buClr>
              <a:buSzPts val="2700"/>
              <a:buFont typeface="Aldrich"/>
              <a:buNone/>
              <a:defRPr sz="2700" b="1">
                <a:solidFill>
                  <a:schemeClr val="dk1"/>
                </a:solidFill>
                <a:latin typeface="Aldrich"/>
                <a:ea typeface="Aldrich"/>
                <a:cs typeface="Aldrich"/>
                <a:sym typeface="Aldrich"/>
              </a:defRPr>
            </a:lvl7pPr>
            <a:lvl8pPr lvl="7" rtl="0">
              <a:spcBef>
                <a:spcPts val="0"/>
              </a:spcBef>
              <a:spcAft>
                <a:spcPts val="0"/>
              </a:spcAft>
              <a:buClr>
                <a:schemeClr val="dk1"/>
              </a:buClr>
              <a:buSzPts val="2700"/>
              <a:buFont typeface="Aldrich"/>
              <a:buNone/>
              <a:defRPr sz="2700" b="1">
                <a:solidFill>
                  <a:schemeClr val="dk1"/>
                </a:solidFill>
                <a:latin typeface="Aldrich"/>
                <a:ea typeface="Aldrich"/>
                <a:cs typeface="Aldrich"/>
                <a:sym typeface="Aldrich"/>
              </a:defRPr>
            </a:lvl8pPr>
            <a:lvl9pPr lvl="8" rtl="0">
              <a:spcBef>
                <a:spcPts val="0"/>
              </a:spcBef>
              <a:spcAft>
                <a:spcPts val="0"/>
              </a:spcAft>
              <a:buClr>
                <a:schemeClr val="dk1"/>
              </a:buClr>
              <a:buSzPts val="2700"/>
              <a:buFont typeface="Aldrich"/>
              <a:buNone/>
              <a:defRPr sz="2700" b="1">
                <a:solidFill>
                  <a:schemeClr val="dk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1pPr>
            <a:lvl2pPr marL="914400" lvl="1" indent="-317500">
              <a:lnSpc>
                <a:spcPct val="100000"/>
              </a:lnSpc>
              <a:spcBef>
                <a:spcPts val="1600"/>
              </a:spcBef>
              <a:spcAft>
                <a:spcPts val="0"/>
              </a:spcAft>
              <a:buClr>
                <a:schemeClr val="dk1"/>
              </a:buClr>
              <a:buSzPts val="1400"/>
              <a:buFont typeface="Dosis"/>
              <a:buChar char="○"/>
              <a:defRPr>
                <a:solidFill>
                  <a:schemeClr val="dk1"/>
                </a:solidFill>
                <a:latin typeface="Dosis"/>
                <a:ea typeface="Dosis"/>
                <a:cs typeface="Dosis"/>
                <a:sym typeface="Dosis"/>
              </a:defRPr>
            </a:lvl2pPr>
            <a:lvl3pPr marL="1371600" lvl="2" indent="-317500">
              <a:lnSpc>
                <a:spcPct val="100000"/>
              </a:lnSpc>
              <a:spcBef>
                <a:spcPts val="1600"/>
              </a:spcBef>
              <a:spcAft>
                <a:spcPts val="0"/>
              </a:spcAft>
              <a:buClr>
                <a:schemeClr val="dk1"/>
              </a:buClr>
              <a:buSzPts val="1400"/>
              <a:buFont typeface="Dosis"/>
              <a:buChar char="■"/>
              <a:defRPr>
                <a:solidFill>
                  <a:schemeClr val="dk1"/>
                </a:solidFill>
                <a:latin typeface="Dosis"/>
                <a:ea typeface="Dosis"/>
                <a:cs typeface="Dosis"/>
                <a:sym typeface="Dosis"/>
              </a:defRPr>
            </a:lvl3pPr>
            <a:lvl4pPr marL="1828800" lvl="3" indent="-317500">
              <a:lnSpc>
                <a:spcPct val="100000"/>
              </a:lnSpc>
              <a:spcBef>
                <a:spcPts val="1600"/>
              </a:spcBef>
              <a:spcAft>
                <a:spcPts val="0"/>
              </a:spcAft>
              <a:buClr>
                <a:schemeClr val="dk1"/>
              </a:buClr>
              <a:buSzPts val="1400"/>
              <a:buFont typeface="Dosis"/>
              <a:buChar char="●"/>
              <a:defRPr>
                <a:solidFill>
                  <a:schemeClr val="dk1"/>
                </a:solidFill>
                <a:latin typeface="Dosis"/>
                <a:ea typeface="Dosis"/>
                <a:cs typeface="Dosis"/>
                <a:sym typeface="Dosis"/>
              </a:defRPr>
            </a:lvl4pPr>
            <a:lvl5pPr marL="2286000" lvl="4" indent="-317500">
              <a:lnSpc>
                <a:spcPct val="100000"/>
              </a:lnSpc>
              <a:spcBef>
                <a:spcPts val="1600"/>
              </a:spcBef>
              <a:spcAft>
                <a:spcPts val="0"/>
              </a:spcAft>
              <a:buClr>
                <a:schemeClr val="dk1"/>
              </a:buClr>
              <a:buSzPts val="1400"/>
              <a:buFont typeface="Dosis"/>
              <a:buChar char="○"/>
              <a:defRPr>
                <a:solidFill>
                  <a:schemeClr val="dk1"/>
                </a:solidFill>
                <a:latin typeface="Dosis"/>
                <a:ea typeface="Dosis"/>
                <a:cs typeface="Dosis"/>
                <a:sym typeface="Dosis"/>
              </a:defRPr>
            </a:lvl5pPr>
            <a:lvl6pPr marL="2743200" lvl="5" indent="-317500">
              <a:lnSpc>
                <a:spcPct val="100000"/>
              </a:lnSpc>
              <a:spcBef>
                <a:spcPts val="1600"/>
              </a:spcBef>
              <a:spcAft>
                <a:spcPts val="0"/>
              </a:spcAft>
              <a:buClr>
                <a:schemeClr val="dk1"/>
              </a:buClr>
              <a:buSzPts val="1400"/>
              <a:buFont typeface="Dosis"/>
              <a:buChar char="■"/>
              <a:defRPr>
                <a:solidFill>
                  <a:schemeClr val="dk1"/>
                </a:solidFill>
                <a:latin typeface="Dosis"/>
                <a:ea typeface="Dosis"/>
                <a:cs typeface="Dosis"/>
                <a:sym typeface="Dosis"/>
              </a:defRPr>
            </a:lvl6pPr>
            <a:lvl7pPr marL="3200400" lvl="6" indent="-317500">
              <a:lnSpc>
                <a:spcPct val="100000"/>
              </a:lnSpc>
              <a:spcBef>
                <a:spcPts val="1600"/>
              </a:spcBef>
              <a:spcAft>
                <a:spcPts val="0"/>
              </a:spcAft>
              <a:buClr>
                <a:schemeClr val="dk1"/>
              </a:buClr>
              <a:buSzPts val="1400"/>
              <a:buFont typeface="Dosis"/>
              <a:buChar char="●"/>
              <a:defRPr>
                <a:solidFill>
                  <a:schemeClr val="dk1"/>
                </a:solidFill>
                <a:latin typeface="Dosis"/>
                <a:ea typeface="Dosis"/>
                <a:cs typeface="Dosis"/>
                <a:sym typeface="Dosis"/>
              </a:defRPr>
            </a:lvl7pPr>
            <a:lvl8pPr marL="3657600" lvl="7" indent="-317500">
              <a:lnSpc>
                <a:spcPct val="100000"/>
              </a:lnSpc>
              <a:spcBef>
                <a:spcPts val="1600"/>
              </a:spcBef>
              <a:spcAft>
                <a:spcPts val="0"/>
              </a:spcAft>
              <a:buClr>
                <a:schemeClr val="dk1"/>
              </a:buClr>
              <a:buSzPts val="1400"/>
              <a:buFont typeface="Dosis"/>
              <a:buChar char="○"/>
              <a:defRPr>
                <a:solidFill>
                  <a:schemeClr val="dk1"/>
                </a:solidFill>
                <a:latin typeface="Dosis"/>
                <a:ea typeface="Dosis"/>
                <a:cs typeface="Dosis"/>
                <a:sym typeface="Dosis"/>
              </a:defRPr>
            </a:lvl8pPr>
            <a:lvl9pPr marL="4114800" lvl="8" indent="-317500">
              <a:lnSpc>
                <a:spcPct val="100000"/>
              </a:lnSpc>
              <a:spcBef>
                <a:spcPts val="1600"/>
              </a:spcBef>
              <a:spcAft>
                <a:spcPts val="1600"/>
              </a:spcAft>
              <a:buClr>
                <a:schemeClr val="dk1"/>
              </a:buClr>
              <a:buSzPts val="1400"/>
              <a:buFont typeface="Dosis"/>
              <a:buChar char="■"/>
              <a:defRPr>
                <a:solidFill>
                  <a:schemeClr val="dk1"/>
                </a:solidFill>
                <a:latin typeface="Dosis"/>
                <a:ea typeface="Dosis"/>
                <a:cs typeface="Dosis"/>
                <a:sym typeface="Dosi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8" r:id="rId4"/>
    <p:sldLayoutId id="2147483668" r:id="rId5"/>
    <p:sldLayoutId id="2147483670" r:id="rId6"/>
    <p:sldLayoutId id="2147483679" r:id="rId7"/>
    <p:sldLayoutId id="2147483680"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s://www.robotlab.com/hubfs/VR-AR.jpeg" TargetMode="External"/><Relationship Id="rId2" Type="http://schemas.openxmlformats.org/officeDocument/2006/relationships/hyperlink" Target="https://www.researchgate.net/profile/Rawan_Alghofaili/publication/332747757/figure/fig5/AS:756186420899846@1557300300966/Computing-the-gaze-angle.ppm" TargetMode="External"/><Relationship Id="rId1" Type="http://schemas.openxmlformats.org/officeDocument/2006/relationships/slideLayout" Target="../slideLayouts/slideLayout3.xml"/><Relationship Id="rId5" Type="http://schemas.openxmlformats.org/officeDocument/2006/relationships/hyperlink" Target="https://www.cnet.com/a/img/resize/636e3a23602386fe52d7fc5bbb08f31568f9c315/hub/2021/06/19/65e980ba-f9c0-4eea-9b1b-00464d773488/htc-vive-pro-2.jpg?auto=webp&amp;fit=crop&amp;height=1200&amp;width=1200" TargetMode="External"/><Relationship Id="rId4" Type="http://schemas.openxmlformats.org/officeDocument/2006/relationships/hyperlink" Target="https://cdn-dynmedia-1.microsoft.com/is/image/microsoftcorp/gldn-Hololens2-ImmHero:VP2-859x54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sp>
        <p:nvSpPr>
          <p:cNvPr id="8" name="Subtítulo 7">
            <a:extLst>
              <a:ext uri="{FF2B5EF4-FFF2-40B4-BE49-F238E27FC236}">
                <a16:creationId xmlns:a16="http://schemas.microsoft.com/office/drawing/2014/main" id="{31BCA857-E9DE-E0C0-12C0-BF06A40343CE}"/>
              </a:ext>
            </a:extLst>
          </p:cNvPr>
          <p:cNvSpPr>
            <a:spLocks noGrp="1"/>
          </p:cNvSpPr>
          <p:nvPr>
            <p:ph type="body" idx="1"/>
          </p:nvPr>
        </p:nvSpPr>
        <p:spPr>
          <a:xfrm>
            <a:off x="713099" y="1017725"/>
            <a:ext cx="7360383" cy="3586500"/>
          </a:xfrm>
        </p:spPr>
        <p:txBody>
          <a:bodyPr wrap="square" anchor="t">
            <a:normAutofit/>
          </a:bodyPr>
          <a:lstStyle/>
          <a:p>
            <a:pPr>
              <a:spcAft>
                <a:spcPts val="600"/>
              </a:spcAft>
              <a:buFont typeface="Wingdings" panose="05000000000000000000" pitchFamily="2" charset="2"/>
              <a:buChar char="§"/>
            </a:pPr>
            <a:r>
              <a:rPr lang="en-US"/>
              <a:t>2023 IEEE Conference Virtual Reality and 3D User Interfaces (VR), pp. 22-32;</a:t>
            </a:r>
          </a:p>
          <a:p>
            <a:pPr>
              <a:spcAft>
                <a:spcPts val="600"/>
              </a:spcAft>
              <a:buFont typeface="Wingdings" panose="05000000000000000000" pitchFamily="2" charset="2"/>
              <a:buChar char="§"/>
            </a:pPr>
            <a:r>
              <a:rPr lang="en-US" b="0" i="0" u="none" strike="noStrike" cap="none"/>
              <a:t>Authors: </a:t>
            </a:r>
            <a:r>
              <a:rPr lang="en-US" b="0" i="0" u="none" strike="noStrike" cap="none" err="1"/>
              <a:t>Yiwei</a:t>
            </a:r>
            <a:r>
              <a:rPr lang="en-US" b="0" i="0" u="none" strike="noStrike" cap="none"/>
              <a:t> Bao; </a:t>
            </a:r>
            <a:r>
              <a:rPr lang="en-US" b="0" i="0" u="none" strike="noStrike" cap="none" err="1"/>
              <a:t>Jiaxi</a:t>
            </a:r>
            <a:r>
              <a:rPr lang="en-US" b="0" i="0" u="none" strike="noStrike" cap="none"/>
              <a:t> Wang; </a:t>
            </a:r>
            <a:r>
              <a:rPr lang="en-US" b="0" i="0" u="none" strike="noStrike" cap="none" err="1"/>
              <a:t>Zhimin</a:t>
            </a:r>
            <a:r>
              <a:rPr lang="en-US" b="0" i="0" u="none" strike="noStrike" cap="none"/>
              <a:t> Wang; Feng Lu;</a:t>
            </a:r>
          </a:p>
          <a:p>
            <a:pPr>
              <a:spcAft>
                <a:spcPts val="600"/>
              </a:spcAft>
              <a:buFont typeface="Wingdings" panose="05000000000000000000" pitchFamily="2" charset="2"/>
              <a:buChar char="§"/>
            </a:pPr>
            <a:endParaRPr lang="en-US">
              <a:latin typeface="Dosis" pitchFamily="2" charset="0"/>
            </a:endParaRPr>
          </a:p>
          <a:p>
            <a:pPr>
              <a:spcAft>
                <a:spcPts val="600"/>
              </a:spcAft>
              <a:buFont typeface="Wingdings" panose="05000000000000000000" pitchFamily="2" charset="2"/>
              <a:buChar char="§"/>
            </a:pPr>
            <a:r>
              <a:rPr lang="en-US" b="0" i="0" u="none" strike="noStrike" cap="none"/>
              <a:t>HCI, April 15th 2024</a:t>
            </a:r>
          </a:p>
          <a:p>
            <a:pPr>
              <a:spcAft>
                <a:spcPts val="600"/>
              </a:spcAft>
              <a:buFont typeface="Wingdings" panose="05000000000000000000" pitchFamily="2" charset="2"/>
              <a:buChar char="§"/>
            </a:pPr>
            <a:r>
              <a:rPr lang="en-US" b="0" i="0" u="none" strike="noStrike" cap="none"/>
              <a:t>Bruno </a:t>
            </a:r>
            <a:r>
              <a:rPr lang="en-US"/>
              <a:t>Gomes, 103320</a:t>
            </a:r>
            <a:endParaRPr lang="en-US">
              <a:latin typeface="Dosis" pitchFamily="2" charset="0"/>
            </a:endParaRPr>
          </a:p>
          <a:p>
            <a:pPr>
              <a:spcAft>
                <a:spcPts val="600"/>
              </a:spcAft>
              <a:buFont typeface="Wingdings" panose="05000000000000000000" pitchFamily="2" charset="2"/>
              <a:buChar char="§"/>
            </a:pPr>
            <a:r>
              <a:rPr lang="en-US" b="0" i="0" u="none" strike="noStrike" cap="none"/>
              <a:t>Alexandre Martins</a:t>
            </a:r>
            <a:r>
              <a:rPr lang="en-US"/>
              <a:t>, 103552</a:t>
            </a:r>
            <a:endParaRPr lang="en-US" b="0" i="0" u="none" strike="noStrike" cap="none">
              <a:latin typeface="Dosis" pitchFamily="2" charset="0"/>
            </a:endParaRPr>
          </a:p>
          <a:p>
            <a:pPr>
              <a:spcAft>
                <a:spcPts val="600"/>
              </a:spcAft>
              <a:buFont typeface="Wingdings" panose="05000000000000000000" pitchFamily="2" charset="2"/>
              <a:buChar char="§"/>
            </a:pPr>
            <a:r>
              <a:rPr lang="en-US"/>
              <a:t>LECI</a:t>
            </a:r>
            <a:endParaRPr lang="en-US" b="0" i="0" u="none" strike="noStrike" cap="none">
              <a:solidFill>
                <a:schemeClr val="dk1"/>
              </a:solidFill>
            </a:endParaRPr>
          </a:p>
          <a:p>
            <a:pPr>
              <a:spcAft>
                <a:spcPts val="600"/>
              </a:spcAft>
            </a:pPr>
            <a:endParaRPr lang="pt-PT"/>
          </a:p>
        </p:txBody>
      </p:sp>
      <p:sp>
        <p:nvSpPr>
          <p:cNvPr id="1142" name="Google Shape;1142;p38"/>
          <p:cNvSpPr txBox="1">
            <a:spLocks noGrp="1"/>
          </p:cNvSpPr>
          <p:nvPr>
            <p:ph type="title"/>
          </p:nvPr>
        </p:nvSpPr>
        <p:spPr>
          <a:xfrm>
            <a:off x="713100" y="252925"/>
            <a:ext cx="7704000" cy="572700"/>
          </a:xfrm>
        </p:spPr>
        <p:txBody>
          <a:bodyPr spcFirstLastPara="1" wrap="square" lIns="91425" tIns="91425" rIns="91425" bIns="91425" anchor="t" anchorCtr="0">
            <a:normAutofit fontScale="90000"/>
          </a:bodyPr>
          <a:lstStyle/>
          <a:p>
            <a:pPr>
              <a:lnSpc>
                <a:spcPct val="90000"/>
              </a:lnSpc>
            </a:pPr>
            <a:r>
              <a:rPr lang="pt-PT" err="1"/>
              <a:t>Exploring</a:t>
            </a:r>
            <a:r>
              <a:rPr lang="pt-PT"/>
              <a:t> 3D </a:t>
            </a:r>
            <a:r>
              <a:rPr lang="pt-PT" err="1"/>
              <a:t>Interaction</a:t>
            </a:r>
            <a:r>
              <a:rPr lang="pt-PT"/>
              <a:t> </a:t>
            </a:r>
            <a:r>
              <a:rPr lang="pt-PT" err="1"/>
              <a:t>with</a:t>
            </a:r>
            <a:r>
              <a:rPr lang="pt-PT"/>
              <a:t> Gaze </a:t>
            </a:r>
            <a:r>
              <a:rPr lang="pt-PT" err="1"/>
              <a:t>Guidance</a:t>
            </a:r>
            <a:r>
              <a:rPr lang="pt-PT"/>
              <a:t> in </a:t>
            </a:r>
            <a:r>
              <a:rPr lang="pt-PT" err="1"/>
              <a:t>Augmented</a:t>
            </a:r>
            <a:r>
              <a:rPr lang="pt-PT"/>
              <a:t> </a:t>
            </a:r>
            <a:r>
              <a:rPr lang="pt-PT" err="1"/>
              <a:t>Reality</a:t>
            </a:r>
            <a:br>
              <a:rPr lang="pt-PT"/>
            </a:br>
            <a:endParaRPr lang="pt-PT"/>
          </a:p>
        </p:txBody>
      </p:sp>
      <p:pic>
        <p:nvPicPr>
          <p:cNvPr id="3" name="Picture 2" descr="A person in a room with a virtual reality headset&#10;&#10;Description automatically generated">
            <a:extLst>
              <a:ext uri="{FF2B5EF4-FFF2-40B4-BE49-F238E27FC236}">
                <a16:creationId xmlns:a16="http://schemas.microsoft.com/office/drawing/2014/main" id="{807D9E91-9B57-5E30-E2CA-AF7830F6291F}"/>
              </a:ext>
            </a:extLst>
          </p:cNvPr>
          <p:cNvPicPr>
            <a:picLocks noChangeAspect="1"/>
          </p:cNvPicPr>
          <p:nvPr/>
        </p:nvPicPr>
        <p:blipFill>
          <a:blip r:embed="rId3"/>
          <a:stretch>
            <a:fillRect/>
          </a:stretch>
        </p:blipFill>
        <p:spPr>
          <a:xfrm>
            <a:off x="4207073" y="1888926"/>
            <a:ext cx="2140744" cy="1446015"/>
          </a:xfrm>
          <a:prstGeom prst="rect">
            <a:avLst/>
          </a:prstGeom>
        </p:spPr>
      </p:pic>
      <p:pic>
        <p:nvPicPr>
          <p:cNvPr id="4" name="Picture 3" descr="A person in a room with a virtual reality device&#10;&#10;Description automatically generated">
            <a:extLst>
              <a:ext uri="{FF2B5EF4-FFF2-40B4-BE49-F238E27FC236}">
                <a16:creationId xmlns:a16="http://schemas.microsoft.com/office/drawing/2014/main" id="{5C9E72E6-2C98-F1DC-3809-FBBACC82BC59}"/>
              </a:ext>
            </a:extLst>
          </p:cNvPr>
          <p:cNvPicPr>
            <a:picLocks noChangeAspect="1"/>
          </p:cNvPicPr>
          <p:nvPr/>
        </p:nvPicPr>
        <p:blipFill>
          <a:blip r:embed="rId4"/>
          <a:stretch>
            <a:fillRect/>
          </a:stretch>
        </p:blipFill>
        <p:spPr>
          <a:xfrm>
            <a:off x="6037659" y="2371128"/>
            <a:ext cx="2122886" cy="1481734"/>
          </a:xfrm>
          <a:prstGeom prst="rect">
            <a:avLst/>
          </a:prstGeom>
        </p:spPr>
      </p:pic>
      <p:pic>
        <p:nvPicPr>
          <p:cNvPr id="5" name="Picture 4" descr="A person in red shirt pointing at a point&#10;&#10;Description automatically generated">
            <a:extLst>
              <a:ext uri="{FF2B5EF4-FFF2-40B4-BE49-F238E27FC236}">
                <a16:creationId xmlns:a16="http://schemas.microsoft.com/office/drawing/2014/main" id="{2E94121D-E18D-87F3-CFBF-EF576DDFB26E}"/>
              </a:ext>
            </a:extLst>
          </p:cNvPr>
          <p:cNvPicPr>
            <a:picLocks noChangeAspect="1"/>
          </p:cNvPicPr>
          <p:nvPr/>
        </p:nvPicPr>
        <p:blipFill>
          <a:blip r:embed="rId5"/>
          <a:stretch>
            <a:fillRect/>
          </a:stretch>
        </p:blipFill>
        <p:spPr>
          <a:xfrm>
            <a:off x="4385667" y="3196827"/>
            <a:ext cx="2140745" cy="1473399"/>
          </a:xfrm>
          <a:prstGeom prst="rect">
            <a:avLst/>
          </a:prstGeom>
        </p:spPr>
      </p:pic>
      <p:sp>
        <p:nvSpPr>
          <p:cNvPr id="2" name="CaixaDeTexto 1">
            <a:extLst>
              <a:ext uri="{FF2B5EF4-FFF2-40B4-BE49-F238E27FC236}">
                <a16:creationId xmlns:a16="http://schemas.microsoft.com/office/drawing/2014/main" id="{9E5E6FB9-5B4C-0C53-8DE6-EA9834E3B0F5}"/>
              </a:ext>
            </a:extLst>
          </p:cNvPr>
          <p:cNvSpPr txBox="1"/>
          <p:nvPr/>
        </p:nvSpPr>
        <p:spPr>
          <a:xfrm>
            <a:off x="8779726" y="4835723"/>
            <a:ext cx="550127" cy="307777"/>
          </a:xfrm>
          <a:prstGeom prst="rect">
            <a:avLst/>
          </a:prstGeom>
          <a:noFill/>
        </p:spPr>
        <p:txBody>
          <a:bodyPr wrap="square" rtlCol="0">
            <a:spAutoFit/>
          </a:bodyPr>
          <a:lstStyle/>
          <a:p>
            <a:r>
              <a:rPr lang="pt-PT"/>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t>Study 1 – Evaluation Metrics</a:t>
            </a:r>
            <a:br>
              <a:rPr lang="en"/>
            </a:br>
            <a:r>
              <a:rPr lang="en" b="0"/>
              <a:t>2) Subjective Measures</a:t>
            </a:r>
            <a:endParaRPr lang="en-US"/>
          </a:p>
        </p:txBody>
      </p:sp>
      <p:sp>
        <p:nvSpPr>
          <p:cNvPr id="1196" name="Google Shape;1196;p43"/>
          <p:cNvSpPr txBox="1">
            <a:spLocks noGrp="1"/>
          </p:cNvSpPr>
          <p:nvPr>
            <p:ph type="subTitle" idx="1"/>
          </p:nvPr>
        </p:nvSpPr>
        <p:spPr>
          <a:xfrm>
            <a:off x="4592592" y="1667625"/>
            <a:ext cx="3949746"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cs typeface="Arial"/>
              </a:rPr>
              <a:t>Subjective Ranking:</a:t>
            </a:r>
            <a:endParaRPr lang="en-US">
              <a:cs typeface="Arial"/>
            </a:endParaRPr>
          </a:p>
          <a:p>
            <a:pPr marL="742950" lvl="1" algn="l">
              <a:buFont typeface="Courier New"/>
              <a:buChar char="o"/>
            </a:pPr>
            <a:r>
              <a:rPr lang="en">
                <a:cs typeface="Arial"/>
              </a:rPr>
              <a:t> Assesses participants' preferences across all techniques.</a:t>
            </a:r>
            <a:endParaRPr lang="en-US">
              <a:cs typeface="Arial"/>
            </a:endParaRPr>
          </a:p>
          <a:p>
            <a:pPr marL="742950" lvl="1">
              <a:buFont typeface="Courier New"/>
              <a:buChar char="o"/>
            </a:pPr>
            <a:endParaRPr lang="en">
              <a:cs typeface="Arial"/>
            </a:endParaRPr>
          </a:p>
          <a:p>
            <a:pPr marL="285750" indent="-285750">
              <a:buFont typeface="Arial"/>
              <a:buChar char="•"/>
            </a:pPr>
            <a:r>
              <a:rPr lang="en">
                <a:cs typeface="Arial"/>
              </a:rPr>
              <a:t> Open Questions: </a:t>
            </a:r>
            <a:endParaRPr lang="en-US">
              <a:cs typeface="Arial"/>
            </a:endParaRPr>
          </a:p>
          <a:p>
            <a:pPr marL="742950" lvl="1" algn="l">
              <a:buFont typeface="Courier New"/>
              <a:buChar char="o"/>
            </a:pPr>
            <a:r>
              <a:rPr lang="en">
                <a:cs typeface="Arial"/>
              </a:rPr>
              <a:t>Participants respond </a:t>
            </a:r>
            <a:r>
              <a:rPr lang="en"/>
              <a:t>to open-ended questions about general evaluation, intuitiveness, frustration level, suggestions for improvement, and comparison to former techniques.</a:t>
            </a:r>
            <a:endParaRPr lang="en-US"/>
          </a:p>
        </p:txBody>
      </p:sp>
      <p:sp>
        <p:nvSpPr>
          <p:cNvPr id="1197" name="Google Shape;1197;p43"/>
          <p:cNvSpPr txBox="1">
            <a:spLocks noGrp="1"/>
          </p:cNvSpPr>
          <p:nvPr>
            <p:ph type="subTitle" idx="2"/>
          </p:nvPr>
        </p:nvSpPr>
        <p:spPr>
          <a:xfrm>
            <a:off x="684446" y="1667625"/>
            <a:ext cx="3806872"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solidFill>
                  <a:srgbClr val="2C3030"/>
                </a:solidFill>
              </a:rPr>
              <a:t>NASA-TLX [14]: </a:t>
            </a:r>
            <a:endParaRPr lang="en-US">
              <a:solidFill>
                <a:srgbClr val="2C3030"/>
              </a:solidFill>
            </a:endParaRPr>
          </a:p>
          <a:p>
            <a:pPr marL="742950" lvl="1" algn="l">
              <a:buFont typeface="Courier New"/>
              <a:buChar char="o"/>
            </a:pPr>
            <a:r>
              <a:rPr lang="en">
                <a:solidFill>
                  <a:srgbClr val="2C3030"/>
                </a:solidFill>
              </a:rPr>
              <a:t>Utilizes a 21-point Likert scale to measure various aspects including mental demand, physical demand, temporal demand, effort, performance, and frustration level of participants. </a:t>
            </a:r>
            <a:endParaRPr lang="en-US">
              <a:solidFill>
                <a:srgbClr val="2C3030"/>
              </a:solidFill>
            </a:endParaRPr>
          </a:p>
          <a:p>
            <a:pPr marL="742950" lvl="1">
              <a:buFont typeface="Courier New"/>
              <a:buChar char="o"/>
            </a:pPr>
            <a:endParaRPr lang="en">
              <a:solidFill>
                <a:srgbClr val="2C3030"/>
              </a:solidFill>
            </a:endParaRPr>
          </a:p>
          <a:p>
            <a:pPr marL="285750" indent="-285750">
              <a:buFont typeface="Arial"/>
              <a:buChar char="•"/>
            </a:pPr>
            <a:r>
              <a:rPr lang="en">
                <a:solidFill>
                  <a:srgbClr val="2C3030"/>
                </a:solidFill>
              </a:rPr>
              <a:t>Borg CR10 [17]: </a:t>
            </a:r>
            <a:endParaRPr lang="en-US">
              <a:solidFill>
                <a:srgbClr val="2C3030"/>
              </a:solidFill>
            </a:endParaRPr>
          </a:p>
          <a:p>
            <a:pPr marL="742950" lvl="1" algn="l">
              <a:buFont typeface="Courier New"/>
              <a:buChar char="o"/>
            </a:pPr>
            <a:r>
              <a:rPr lang="en">
                <a:solidFill>
                  <a:srgbClr val="2C3030"/>
                </a:solidFill>
              </a:rPr>
              <a:t>Employs a 10-point scale to measure the level of arm fatigue. It uses verbal anchors and numbers to map the magnitude of exertion to a scalar invariant scale. </a:t>
            </a:r>
            <a:endParaRPr lang="en-US">
              <a:solidFill>
                <a:srgbClr val="2C3030"/>
              </a:solidFill>
            </a:endParaRPr>
          </a:p>
          <a:p>
            <a:pPr marL="285750" indent="-285750">
              <a:buFont typeface="Arial"/>
              <a:buChar char="•"/>
            </a:pPr>
            <a:endParaRPr lang="en"/>
          </a:p>
        </p:txBody>
      </p:sp>
      <p:sp>
        <p:nvSpPr>
          <p:cNvPr id="2" name="CaixaDeTexto 1">
            <a:extLst>
              <a:ext uri="{FF2B5EF4-FFF2-40B4-BE49-F238E27FC236}">
                <a16:creationId xmlns:a16="http://schemas.microsoft.com/office/drawing/2014/main" id="{3153B5C0-15B6-0961-4A75-FC48C055138E}"/>
              </a:ext>
            </a:extLst>
          </p:cNvPr>
          <p:cNvSpPr txBox="1"/>
          <p:nvPr/>
        </p:nvSpPr>
        <p:spPr>
          <a:xfrm>
            <a:off x="8601811" y="4829966"/>
            <a:ext cx="542189" cy="307777"/>
          </a:xfrm>
          <a:prstGeom prst="rect">
            <a:avLst/>
          </a:prstGeom>
          <a:noFill/>
        </p:spPr>
        <p:txBody>
          <a:bodyPr wrap="square" lIns="91440" tIns="45720" rIns="91440" bIns="45720" rtlCol="0" anchor="t">
            <a:spAutoFit/>
          </a:bodyPr>
          <a:lstStyle/>
          <a:p>
            <a:r>
              <a:rPr lang="pt-PT"/>
              <a:t>10</a:t>
            </a:r>
          </a:p>
        </p:txBody>
      </p:sp>
    </p:spTree>
    <p:extLst>
      <p:ext uri="{BB962C8B-B14F-4D97-AF65-F5344CB8AC3E}">
        <p14:creationId xmlns:p14="http://schemas.microsoft.com/office/powerpoint/2010/main" val="2763128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t>Study 1 – Experiment Procedure(1)</a:t>
            </a:r>
          </a:p>
        </p:txBody>
      </p:sp>
      <p:sp>
        <p:nvSpPr>
          <p:cNvPr id="1196" name="Google Shape;1196;p43"/>
          <p:cNvSpPr txBox="1">
            <a:spLocks noGrp="1"/>
          </p:cNvSpPr>
          <p:nvPr>
            <p:ph type="subTitle" idx="1"/>
          </p:nvPr>
        </p:nvSpPr>
        <p:spPr>
          <a:xfrm>
            <a:off x="4592592" y="1667625"/>
            <a:ext cx="3949746"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cs typeface="Arial"/>
              </a:rPr>
              <a:t>Warm-Up Trial: </a:t>
            </a:r>
          </a:p>
          <a:p>
            <a:pPr marL="742950" lvl="1" algn="l">
              <a:buFont typeface="Courier New"/>
              <a:buChar char="o"/>
            </a:pPr>
            <a:r>
              <a:rPr lang="en">
                <a:cs typeface="Arial"/>
              </a:rPr>
              <a:t>Participants engage in a warm-up trial with random objects to become familiar with the techniques. They can interact freely with objects until they master the techniques. </a:t>
            </a:r>
          </a:p>
          <a:p>
            <a:pPr marL="285750" indent="-285750">
              <a:buFont typeface="Arial"/>
              <a:buChar char="•"/>
            </a:pPr>
            <a:endParaRPr lang="en">
              <a:cs typeface="Arial"/>
            </a:endParaRPr>
          </a:p>
          <a:p>
            <a:pPr marL="285750" indent="-285750">
              <a:buFont typeface="Arial"/>
              <a:buChar char="•"/>
            </a:pPr>
            <a:r>
              <a:rPr lang="en">
                <a:cs typeface="Arial"/>
              </a:rPr>
              <a:t>Formal Experiments: </a:t>
            </a:r>
            <a:endParaRPr lang="en-US">
              <a:cs typeface="Arial"/>
            </a:endParaRPr>
          </a:p>
          <a:p>
            <a:pPr marL="742950" lvl="1" algn="l">
              <a:buFont typeface="Courier New"/>
              <a:buChar char="o"/>
            </a:pPr>
            <a:r>
              <a:rPr lang="en">
                <a:cs typeface="Arial"/>
              </a:rPr>
              <a:t>Participants complete the HO task and the VD task using each of the three techniques in a predetermined order. The order is counterbalanced using the Latin Square approach. </a:t>
            </a:r>
            <a:endParaRPr lang="en-US">
              <a:cs typeface="Arial"/>
            </a:endParaRPr>
          </a:p>
        </p:txBody>
      </p:sp>
      <p:sp>
        <p:nvSpPr>
          <p:cNvPr id="1197" name="Google Shape;1197;p43"/>
          <p:cNvSpPr txBox="1">
            <a:spLocks noGrp="1"/>
          </p:cNvSpPr>
          <p:nvPr>
            <p:ph type="subTitle" idx="2"/>
          </p:nvPr>
        </p:nvSpPr>
        <p:spPr>
          <a:xfrm>
            <a:off x="684446" y="1667625"/>
            <a:ext cx="3806872"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solidFill>
                  <a:srgbClr val="2C3030"/>
                </a:solidFill>
              </a:rPr>
              <a:t>Pre-Study Questionnaire:</a:t>
            </a:r>
            <a:endParaRPr lang="en-US">
              <a:solidFill>
                <a:srgbClr val="2C3030"/>
              </a:solidFill>
            </a:endParaRPr>
          </a:p>
          <a:p>
            <a:pPr marL="742950" lvl="1" algn="l">
              <a:buFont typeface="Courier New"/>
              <a:buChar char="o"/>
            </a:pPr>
            <a:r>
              <a:rPr lang="en">
                <a:solidFill>
                  <a:srgbClr val="2C3030"/>
                </a:solidFill>
              </a:rPr>
              <a:t> Participants complete a questionnaire to assess their familiarity with gaze-related interaction techniques, hand-related interaction techniques, and AR systems. </a:t>
            </a:r>
            <a:br>
              <a:rPr lang="en">
                <a:solidFill>
                  <a:srgbClr val="2C3030"/>
                </a:solidFill>
              </a:rPr>
            </a:br>
            <a:endParaRPr lang="en-US">
              <a:solidFill>
                <a:srgbClr val="2C3030"/>
              </a:solidFill>
            </a:endParaRPr>
          </a:p>
          <a:p>
            <a:pPr marL="285750" indent="-285750">
              <a:buFont typeface="Arial"/>
              <a:buChar char="•"/>
            </a:pPr>
            <a:r>
              <a:rPr lang="en">
                <a:solidFill>
                  <a:srgbClr val="2C3030"/>
                </a:solidFill>
              </a:rPr>
              <a:t>Introduction to Techniques: </a:t>
            </a:r>
            <a:endParaRPr lang="en-US">
              <a:solidFill>
                <a:srgbClr val="2C3030"/>
              </a:solidFill>
            </a:endParaRPr>
          </a:p>
          <a:p>
            <a:pPr marL="742950" lvl="1" algn="l">
              <a:buFont typeface="Courier New"/>
              <a:buChar char="o"/>
            </a:pPr>
            <a:r>
              <a:rPr lang="en">
                <a:solidFill>
                  <a:srgbClr val="2C3030"/>
                </a:solidFill>
              </a:rPr>
              <a:t>Participants receive a brief introduction to all three interaction techniques. </a:t>
            </a:r>
            <a:endParaRPr lang="en-US"/>
          </a:p>
        </p:txBody>
      </p:sp>
      <p:sp>
        <p:nvSpPr>
          <p:cNvPr id="2" name="CaixaDeTexto 1">
            <a:extLst>
              <a:ext uri="{FF2B5EF4-FFF2-40B4-BE49-F238E27FC236}">
                <a16:creationId xmlns:a16="http://schemas.microsoft.com/office/drawing/2014/main" id="{E2739C76-8BA1-0694-DF0A-93EE2FF496F1}"/>
              </a:ext>
            </a:extLst>
          </p:cNvPr>
          <p:cNvSpPr txBox="1"/>
          <p:nvPr/>
        </p:nvSpPr>
        <p:spPr>
          <a:xfrm>
            <a:off x="8609245" y="4835723"/>
            <a:ext cx="534755" cy="307777"/>
          </a:xfrm>
          <a:prstGeom prst="rect">
            <a:avLst/>
          </a:prstGeom>
          <a:noFill/>
        </p:spPr>
        <p:txBody>
          <a:bodyPr wrap="square" lIns="91440" tIns="45720" rIns="91440" bIns="45720" rtlCol="0" anchor="t">
            <a:spAutoFit/>
          </a:bodyPr>
          <a:lstStyle/>
          <a:p>
            <a:r>
              <a:rPr lang="pt-PT"/>
              <a:t>11</a:t>
            </a:r>
          </a:p>
        </p:txBody>
      </p:sp>
    </p:spTree>
    <p:extLst>
      <p:ext uri="{BB962C8B-B14F-4D97-AF65-F5344CB8AC3E}">
        <p14:creationId xmlns:p14="http://schemas.microsoft.com/office/powerpoint/2010/main" val="2394922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t>Study 1 – Experiment Procedure(2)</a:t>
            </a:r>
          </a:p>
        </p:txBody>
      </p:sp>
      <p:sp>
        <p:nvSpPr>
          <p:cNvPr id="1197" name="Google Shape;1197;p43"/>
          <p:cNvSpPr txBox="1">
            <a:spLocks noGrp="1"/>
          </p:cNvSpPr>
          <p:nvPr>
            <p:ph type="subTitle" idx="2"/>
          </p:nvPr>
        </p:nvSpPr>
        <p:spPr>
          <a:xfrm>
            <a:off x="684446" y="1667625"/>
            <a:ext cx="6076063"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solidFill>
                  <a:srgbClr val="2C3030"/>
                </a:solidFill>
              </a:rPr>
              <a:t>Calibration: </a:t>
            </a:r>
            <a:endParaRPr lang="en-US">
              <a:solidFill>
                <a:srgbClr val="2C3030"/>
              </a:solidFill>
            </a:endParaRPr>
          </a:p>
          <a:p>
            <a:pPr marL="742950" lvl="1" algn="l">
              <a:buFont typeface="Courier New"/>
              <a:buChar char="o"/>
            </a:pPr>
            <a:r>
              <a:rPr lang="en">
                <a:solidFill>
                  <a:srgbClr val="2C3030"/>
                </a:solidFill>
              </a:rPr>
              <a:t>Participants undergo a standard 9-point calibration at the beginning of each technique to ensure accurate gaze estimation. </a:t>
            </a:r>
            <a:br>
              <a:rPr lang="en">
                <a:solidFill>
                  <a:srgbClr val="2C3030"/>
                </a:solidFill>
              </a:rPr>
            </a:br>
            <a:endParaRPr lang="en-US">
              <a:solidFill>
                <a:srgbClr val="2C3030"/>
              </a:solidFill>
            </a:endParaRPr>
          </a:p>
          <a:p>
            <a:pPr marL="285750" indent="-285750">
              <a:buFont typeface="Arial"/>
              <a:buChar char="•"/>
            </a:pPr>
            <a:r>
              <a:rPr lang="en">
                <a:solidFill>
                  <a:srgbClr val="2C3030"/>
                </a:solidFill>
              </a:rPr>
              <a:t>Questionnaire and Break:</a:t>
            </a:r>
            <a:endParaRPr lang="en-US">
              <a:solidFill>
                <a:srgbClr val="2C3030"/>
              </a:solidFill>
            </a:endParaRPr>
          </a:p>
          <a:p>
            <a:pPr marL="742950" lvl="1" algn="l">
              <a:buFont typeface="Courier New"/>
              <a:buChar char="o"/>
            </a:pPr>
            <a:r>
              <a:rPr lang="en">
                <a:solidFill>
                  <a:srgbClr val="2C3030"/>
                </a:solidFill>
              </a:rPr>
              <a:t> After completing each technique, participants fill out a questionnaire to collect subjective measures. They then take a 5-minute break to relax their arms before starting the next technique. </a:t>
            </a:r>
            <a:endParaRPr lang="en"/>
          </a:p>
          <a:p>
            <a:pPr marL="742950" lvl="1">
              <a:buFont typeface="Courier New"/>
              <a:buChar char="o"/>
            </a:pPr>
            <a:endParaRPr lang="en"/>
          </a:p>
          <a:p>
            <a:pPr marL="285750" indent="-285750" algn="l">
              <a:buFont typeface="Arial"/>
              <a:buChar char="•"/>
            </a:pPr>
            <a:r>
              <a:rPr lang="en"/>
              <a:t>Duration: The entire experiment lasts approximately 68 minutes. </a:t>
            </a:r>
          </a:p>
        </p:txBody>
      </p:sp>
      <p:sp>
        <p:nvSpPr>
          <p:cNvPr id="2" name="CaixaDeTexto 1">
            <a:extLst>
              <a:ext uri="{FF2B5EF4-FFF2-40B4-BE49-F238E27FC236}">
                <a16:creationId xmlns:a16="http://schemas.microsoft.com/office/drawing/2014/main" id="{16EEACDA-1EF3-7FF4-4CB2-8BB6EF653D5A}"/>
              </a:ext>
            </a:extLst>
          </p:cNvPr>
          <p:cNvSpPr txBox="1"/>
          <p:nvPr/>
        </p:nvSpPr>
        <p:spPr>
          <a:xfrm>
            <a:off x="8668215" y="4835723"/>
            <a:ext cx="394010" cy="307777"/>
          </a:xfrm>
          <a:prstGeom prst="rect">
            <a:avLst/>
          </a:prstGeom>
          <a:noFill/>
        </p:spPr>
        <p:txBody>
          <a:bodyPr wrap="square" lIns="91440" tIns="45720" rIns="91440" bIns="45720" rtlCol="0" anchor="t">
            <a:spAutoFit/>
          </a:bodyPr>
          <a:lstStyle/>
          <a:p>
            <a:r>
              <a:rPr lang="pt-PT"/>
              <a:t>12</a:t>
            </a:r>
          </a:p>
        </p:txBody>
      </p:sp>
    </p:spTree>
    <p:extLst>
      <p:ext uri="{BB962C8B-B14F-4D97-AF65-F5344CB8AC3E}">
        <p14:creationId xmlns:p14="http://schemas.microsoft.com/office/powerpoint/2010/main" val="33608563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t>Study 1 – Results</a:t>
            </a:r>
            <a:br>
              <a:rPr lang="en"/>
            </a:br>
            <a:r>
              <a:rPr lang="en" b="0"/>
              <a:t>1)</a:t>
            </a:r>
            <a:r>
              <a:rPr lang="en"/>
              <a:t> </a:t>
            </a:r>
            <a:r>
              <a:rPr lang="en" b="0"/>
              <a:t>Objective Measures(1)</a:t>
            </a:r>
            <a:endParaRPr lang="en"/>
          </a:p>
        </p:txBody>
      </p:sp>
      <p:sp>
        <p:nvSpPr>
          <p:cNvPr id="1196" name="Google Shape;1196;p43"/>
          <p:cNvSpPr txBox="1">
            <a:spLocks noGrp="1"/>
          </p:cNvSpPr>
          <p:nvPr>
            <p:ph type="subTitle" idx="1"/>
          </p:nvPr>
        </p:nvSpPr>
        <p:spPr>
          <a:xfrm>
            <a:off x="676136" y="1709647"/>
            <a:ext cx="7378746" cy="2684100"/>
          </a:xfrm>
          <a:prstGeom prst="rect">
            <a:avLst/>
          </a:prstGeom>
        </p:spPr>
        <p:txBody>
          <a:bodyPr spcFirstLastPara="1" wrap="square" lIns="91425" tIns="91425" rIns="91425" bIns="91425" anchor="t" anchorCtr="0">
            <a:noAutofit/>
          </a:bodyPr>
          <a:lstStyle/>
          <a:p>
            <a:pPr lvl="1" algn="l">
              <a:buFont typeface="Arial,Sans-Serif"/>
              <a:buChar char="•"/>
            </a:pPr>
            <a:r>
              <a:rPr lang="en">
                <a:solidFill>
                  <a:schemeClr val="bg1">
                    <a:lumMod val="10000"/>
                  </a:schemeClr>
                </a:solidFill>
                <a:cs typeface="Arial"/>
              </a:rPr>
              <a:t>Total Selection Time:</a:t>
            </a:r>
            <a:endParaRPr lang="en-US">
              <a:solidFill>
                <a:schemeClr val="bg1">
                  <a:lumMod val="10000"/>
                </a:schemeClr>
              </a:solidFill>
              <a:cs typeface="Arial"/>
            </a:endParaRPr>
          </a:p>
          <a:p>
            <a:pPr lvl="2" algn="l">
              <a:buFont typeface="Courier New,monospace"/>
              <a:buChar char="o"/>
            </a:pPr>
            <a:r>
              <a:rPr lang="en">
                <a:solidFill>
                  <a:schemeClr val="bg1">
                    <a:lumMod val="10000"/>
                  </a:schemeClr>
                </a:solidFill>
                <a:cs typeface="Arial"/>
              </a:rPr>
              <a:t> RH spent significantly more time than others in both tasks (HO: p = 0.023, p = 0.008; VD: p = 0.002, p = 0.002), indicating more efficient selection in GP and GB across occlusions.</a:t>
            </a:r>
            <a:endParaRPr lang="en-US">
              <a:solidFill>
                <a:schemeClr val="bg1">
                  <a:lumMod val="10000"/>
                </a:schemeClr>
              </a:solidFill>
              <a:cs typeface="Arial"/>
            </a:endParaRPr>
          </a:p>
          <a:p>
            <a:pPr lvl="2" algn="l">
              <a:buFont typeface="Courier New,monospace"/>
              <a:buChar char="o"/>
            </a:pPr>
            <a:endParaRPr lang="en">
              <a:solidFill>
                <a:schemeClr val="bg1">
                  <a:lumMod val="10000"/>
                </a:schemeClr>
              </a:solidFill>
              <a:cs typeface="Arial"/>
            </a:endParaRPr>
          </a:p>
          <a:p>
            <a:pPr lvl="1" algn="l">
              <a:buFont typeface="Arial,Sans-Serif"/>
              <a:buChar char="•"/>
            </a:pPr>
            <a:r>
              <a:rPr lang="en">
                <a:solidFill>
                  <a:schemeClr val="bg1">
                    <a:lumMod val="10000"/>
                  </a:schemeClr>
                </a:solidFill>
                <a:cs typeface="Arial"/>
              </a:rPr>
              <a:t>Total Selection Count:</a:t>
            </a:r>
            <a:endParaRPr lang="en-US">
              <a:solidFill>
                <a:schemeClr val="bg1">
                  <a:lumMod val="10000"/>
                </a:schemeClr>
              </a:solidFill>
              <a:cs typeface="Arial"/>
            </a:endParaRPr>
          </a:p>
          <a:p>
            <a:pPr lvl="2" algn="l">
              <a:buFont typeface="Courier New,monospace"/>
              <a:buChar char="o"/>
            </a:pPr>
            <a:r>
              <a:rPr lang="en">
                <a:solidFill>
                  <a:schemeClr val="bg1">
                    <a:lumMod val="10000"/>
                  </a:schemeClr>
                </a:solidFill>
                <a:cs typeface="Arial"/>
              </a:rPr>
              <a:t> RH took significantly more selections in the HO task (p &lt; 0.001), attributed to needing to move occluded objects, unlike GP and GB.</a:t>
            </a:r>
            <a:endParaRPr lang="en-US">
              <a:solidFill>
                <a:schemeClr val="bg1">
                  <a:lumMod val="10000"/>
                </a:schemeClr>
              </a:solidFill>
            </a:endParaRPr>
          </a:p>
        </p:txBody>
      </p:sp>
      <p:sp>
        <p:nvSpPr>
          <p:cNvPr id="2" name="CaixaDeTexto 1">
            <a:extLst>
              <a:ext uri="{FF2B5EF4-FFF2-40B4-BE49-F238E27FC236}">
                <a16:creationId xmlns:a16="http://schemas.microsoft.com/office/drawing/2014/main" id="{0724E271-B065-38E3-236D-EA1E52FB38E1}"/>
              </a:ext>
            </a:extLst>
          </p:cNvPr>
          <p:cNvSpPr txBox="1"/>
          <p:nvPr/>
        </p:nvSpPr>
        <p:spPr>
          <a:xfrm>
            <a:off x="8668214" y="4835723"/>
            <a:ext cx="475786" cy="307777"/>
          </a:xfrm>
          <a:prstGeom prst="rect">
            <a:avLst/>
          </a:prstGeom>
          <a:noFill/>
        </p:spPr>
        <p:txBody>
          <a:bodyPr wrap="square" lIns="91440" tIns="45720" rIns="91440" bIns="45720" rtlCol="0" anchor="t">
            <a:spAutoFit/>
          </a:bodyPr>
          <a:lstStyle/>
          <a:p>
            <a:r>
              <a:rPr lang="pt-PT"/>
              <a:t>13</a:t>
            </a:r>
          </a:p>
        </p:txBody>
      </p:sp>
    </p:spTree>
    <p:extLst>
      <p:ext uri="{BB962C8B-B14F-4D97-AF65-F5344CB8AC3E}">
        <p14:creationId xmlns:p14="http://schemas.microsoft.com/office/powerpoint/2010/main" val="36345314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t>Study 1 – Results</a:t>
            </a:r>
            <a:br>
              <a:rPr lang="en"/>
            </a:br>
            <a:r>
              <a:rPr lang="en" b="0"/>
              <a:t>1)</a:t>
            </a:r>
            <a:r>
              <a:rPr lang="en"/>
              <a:t> </a:t>
            </a:r>
            <a:r>
              <a:rPr lang="en" b="0"/>
              <a:t>Objective Measures(2)</a:t>
            </a:r>
            <a:endParaRPr lang="en"/>
          </a:p>
        </p:txBody>
      </p:sp>
      <p:sp>
        <p:nvSpPr>
          <p:cNvPr id="1196" name="Google Shape;1196;p43"/>
          <p:cNvSpPr txBox="1">
            <a:spLocks noGrp="1"/>
          </p:cNvSpPr>
          <p:nvPr>
            <p:ph type="subTitle" idx="1"/>
          </p:nvPr>
        </p:nvSpPr>
        <p:spPr>
          <a:xfrm>
            <a:off x="625710" y="1768478"/>
            <a:ext cx="7479598" cy="2684100"/>
          </a:xfrm>
          <a:prstGeom prst="rect">
            <a:avLst/>
          </a:prstGeom>
        </p:spPr>
        <p:txBody>
          <a:bodyPr spcFirstLastPara="1" wrap="square" lIns="91425" tIns="91425" rIns="91425" bIns="91425" anchor="t" anchorCtr="0">
            <a:noAutofit/>
          </a:bodyPr>
          <a:lstStyle/>
          <a:p>
            <a:pPr lvl="1" algn="l">
              <a:buFont typeface="Arial,Sans-Serif"/>
              <a:buChar char="•"/>
            </a:pPr>
            <a:r>
              <a:rPr lang="en">
                <a:solidFill>
                  <a:schemeClr val="bg1">
                    <a:lumMod val="10000"/>
                  </a:schemeClr>
                </a:solidFill>
                <a:cs typeface="Arial"/>
              </a:rPr>
              <a:t>Hand Translation Distance: </a:t>
            </a:r>
            <a:endParaRPr lang="en-US">
              <a:solidFill>
                <a:schemeClr val="bg1">
                  <a:lumMod val="10000"/>
                </a:schemeClr>
              </a:solidFill>
              <a:cs typeface="Arial"/>
            </a:endParaRPr>
          </a:p>
          <a:p>
            <a:pPr lvl="2" algn="l">
              <a:buFont typeface="Courier New"/>
              <a:buChar char="o"/>
            </a:pPr>
            <a:r>
              <a:rPr lang="en">
                <a:solidFill>
                  <a:schemeClr val="bg1">
                    <a:lumMod val="10000"/>
                  </a:schemeClr>
                </a:solidFill>
                <a:cs typeface="Arial"/>
              </a:rPr>
              <a:t>RH had significantly longer translation distance in both tasks (HO: p &lt; 0.001, p &lt; 0.001; VD: p &lt; 0.001, p &lt; 0.001), supporting GP and GB's advantage.</a:t>
            </a:r>
            <a:endParaRPr lang="en-US">
              <a:solidFill>
                <a:schemeClr val="bg1">
                  <a:lumMod val="10000"/>
                </a:schemeClr>
              </a:solidFill>
              <a:cs typeface="Arial"/>
            </a:endParaRPr>
          </a:p>
          <a:p>
            <a:pPr lvl="2" algn="l">
              <a:buFont typeface="Courier New"/>
              <a:buChar char="o"/>
            </a:pPr>
            <a:endParaRPr lang="en">
              <a:solidFill>
                <a:schemeClr val="bg1">
                  <a:lumMod val="10000"/>
                </a:schemeClr>
              </a:solidFill>
              <a:cs typeface="Arial"/>
            </a:endParaRPr>
          </a:p>
          <a:p>
            <a:pPr lvl="1" algn="l">
              <a:buFont typeface="Arial,Sans-Serif"/>
              <a:buChar char="•"/>
            </a:pPr>
            <a:r>
              <a:rPr lang="en">
                <a:solidFill>
                  <a:schemeClr val="bg1">
                    <a:lumMod val="10000"/>
                  </a:schemeClr>
                </a:solidFill>
                <a:cs typeface="Arial"/>
              </a:rPr>
              <a:t>Overall Completion Time: </a:t>
            </a:r>
            <a:endParaRPr lang="en-US">
              <a:solidFill>
                <a:schemeClr val="bg1">
                  <a:lumMod val="10000"/>
                </a:schemeClr>
              </a:solidFill>
              <a:cs typeface="Arial"/>
            </a:endParaRPr>
          </a:p>
          <a:p>
            <a:pPr lvl="2" algn="l">
              <a:buFont typeface="Courier New"/>
              <a:buChar char="o"/>
            </a:pPr>
            <a:r>
              <a:rPr lang="en">
                <a:solidFill>
                  <a:schemeClr val="bg1">
                    <a:lumMod val="10000"/>
                  </a:schemeClr>
                </a:solidFill>
                <a:cs typeface="Arial"/>
              </a:rPr>
              <a:t>RH took significantly more time in the HO task (p = 0.01, p = 0.021), indicating GP and GB's superiority in occlusion settings.</a:t>
            </a:r>
            <a:endParaRPr lang="en-US">
              <a:solidFill>
                <a:schemeClr val="bg1">
                  <a:lumMod val="10000"/>
                </a:schemeClr>
              </a:solidFill>
              <a:cs typeface="Arial"/>
            </a:endParaRPr>
          </a:p>
          <a:p>
            <a:pPr lvl="1">
              <a:buFont typeface="Arial,Sans-Serif"/>
              <a:buChar char="•"/>
            </a:pPr>
            <a:endParaRPr lang="en">
              <a:solidFill>
                <a:schemeClr val="bg1">
                  <a:lumMod val="10000"/>
                </a:schemeClr>
              </a:solidFill>
              <a:cs typeface="Arial"/>
            </a:endParaRPr>
          </a:p>
          <a:p>
            <a:pPr lvl="1" algn="l">
              <a:buFont typeface="Arial,Sans-Serif"/>
              <a:buChar char="•"/>
            </a:pPr>
            <a:endParaRPr lang="en">
              <a:solidFill>
                <a:schemeClr val="bg1">
                  <a:lumMod val="10000"/>
                </a:schemeClr>
              </a:solidFill>
              <a:cs typeface="Arial"/>
            </a:endParaRPr>
          </a:p>
          <a:p>
            <a:pPr lvl="1" algn="l">
              <a:buFont typeface="Arial,Sans-Serif"/>
              <a:buChar char="•"/>
            </a:pPr>
            <a:endParaRPr lang="en">
              <a:solidFill>
                <a:schemeClr val="bg1">
                  <a:lumMod val="10000"/>
                </a:schemeClr>
              </a:solidFill>
              <a:cs typeface="Arial"/>
            </a:endParaRPr>
          </a:p>
        </p:txBody>
      </p:sp>
      <p:sp>
        <p:nvSpPr>
          <p:cNvPr id="2" name="CaixaDeTexto 1">
            <a:extLst>
              <a:ext uri="{FF2B5EF4-FFF2-40B4-BE49-F238E27FC236}">
                <a16:creationId xmlns:a16="http://schemas.microsoft.com/office/drawing/2014/main" id="{C02379DA-1794-4DCD-02A0-2D6DA36C74DA}"/>
              </a:ext>
            </a:extLst>
          </p:cNvPr>
          <p:cNvSpPr txBox="1"/>
          <p:nvPr/>
        </p:nvSpPr>
        <p:spPr>
          <a:xfrm>
            <a:off x="8668215" y="4835723"/>
            <a:ext cx="511016" cy="307777"/>
          </a:xfrm>
          <a:prstGeom prst="rect">
            <a:avLst/>
          </a:prstGeom>
          <a:noFill/>
        </p:spPr>
        <p:txBody>
          <a:bodyPr wrap="square" lIns="91440" tIns="45720" rIns="91440" bIns="45720" rtlCol="0" anchor="t">
            <a:spAutoFit/>
          </a:bodyPr>
          <a:lstStyle/>
          <a:p>
            <a:r>
              <a:rPr lang="pt-PT"/>
              <a:t>14</a:t>
            </a:r>
          </a:p>
        </p:txBody>
      </p:sp>
    </p:spTree>
    <p:extLst>
      <p:ext uri="{BB962C8B-B14F-4D97-AF65-F5344CB8AC3E}">
        <p14:creationId xmlns:p14="http://schemas.microsoft.com/office/powerpoint/2010/main" val="15428767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t>Study 1 – Results</a:t>
            </a:r>
            <a:br>
              <a:rPr lang="en"/>
            </a:br>
            <a:r>
              <a:rPr lang="en" b="0"/>
              <a:t>1)</a:t>
            </a:r>
            <a:r>
              <a:rPr lang="en"/>
              <a:t> </a:t>
            </a:r>
            <a:r>
              <a:rPr lang="en" b="0"/>
              <a:t>Objective Measures(3)</a:t>
            </a:r>
            <a:endParaRPr lang="en"/>
          </a:p>
        </p:txBody>
      </p:sp>
      <p:sp>
        <p:nvSpPr>
          <p:cNvPr id="1196" name="Google Shape;1196;p43"/>
          <p:cNvSpPr txBox="1">
            <a:spLocks noGrp="1"/>
          </p:cNvSpPr>
          <p:nvPr>
            <p:ph type="subTitle" idx="1"/>
          </p:nvPr>
        </p:nvSpPr>
        <p:spPr>
          <a:xfrm>
            <a:off x="600497" y="1583581"/>
            <a:ext cx="7821013" cy="2684100"/>
          </a:xfrm>
          <a:prstGeom prst="rect">
            <a:avLst/>
          </a:prstGeom>
        </p:spPr>
        <p:txBody>
          <a:bodyPr spcFirstLastPara="1" wrap="square" lIns="91425" tIns="91425" rIns="91425" bIns="91425" anchor="t" anchorCtr="0">
            <a:noAutofit/>
          </a:bodyPr>
          <a:lstStyle/>
          <a:p>
            <a:pPr lvl="1" algn="l">
              <a:buFont typeface="Arial,Sans-Serif"/>
              <a:buChar char="•"/>
            </a:pPr>
            <a:r>
              <a:rPr lang="en">
                <a:solidFill>
                  <a:schemeClr val="bg1">
                    <a:lumMod val="10000"/>
                  </a:schemeClr>
                </a:solidFill>
                <a:cs typeface="Arial"/>
              </a:rPr>
              <a:t>Conclusion:</a:t>
            </a:r>
            <a:endParaRPr lang="en-US">
              <a:solidFill>
                <a:schemeClr val="bg1">
                  <a:lumMod val="10000"/>
                </a:schemeClr>
              </a:solidFill>
              <a:cs typeface="Arial"/>
            </a:endParaRPr>
          </a:p>
          <a:p>
            <a:pPr lvl="2" algn="l">
              <a:buFont typeface="Courier New"/>
              <a:buChar char="o"/>
            </a:pPr>
            <a:r>
              <a:rPr lang="en">
                <a:solidFill>
                  <a:schemeClr val="bg1">
                    <a:lumMod val="10000"/>
                  </a:schemeClr>
                </a:solidFill>
                <a:cs typeface="Arial"/>
              </a:rPr>
              <a:t>GP and GB perform better in efficiency and effectiveness compared to RH, especially in occlusion tasks. However, GB may lag in translation demanding settings due to its multi-step design.</a:t>
            </a:r>
            <a:endParaRPr lang="en-US">
              <a:solidFill>
                <a:schemeClr val="bg1">
                  <a:lumMod val="10000"/>
                </a:schemeClr>
              </a:solidFill>
              <a:cs typeface="Arial"/>
            </a:endParaRPr>
          </a:p>
          <a:p>
            <a:pPr lvl="1" algn="l">
              <a:buFont typeface="Arial,Sans-Serif"/>
              <a:buChar char="•"/>
            </a:pPr>
            <a:endParaRPr lang="en">
              <a:solidFill>
                <a:srgbClr val="2C3030"/>
              </a:solidFill>
              <a:cs typeface="Arial"/>
            </a:endParaRPr>
          </a:p>
          <a:p>
            <a:pPr lvl="1" algn="l">
              <a:buFont typeface="Arial,Sans-Serif"/>
              <a:buChar char="•"/>
            </a:pPr>
            <a:endParaRPr lang="en">
              <a:solidFill>
                <a:schemeClr val="bg1">
                  <a:lumMod val="10000"/>
                </a:schemeClr>
              </a:solidFill>
              <a:cs typeface="Arial"/>
            </a:endParaRPr>
          </a:p>
        </p:txBody>
      </p:sp>
      <p:pic>
        <p:nvPicPr>
          <p:cNvPr id="3" name="Picture 2" descr="A comparison of a bar graph&#10;&#10;Description automatically generated">
            <a:extLst>
              <a:ext uri="{FF2B5EF4-FFF2-40B4-BE49-F238E27FC236}">
                <a16:creationId xmlns:a16="http://schemas.microsoft.com/office/drawing/2014/main" id="{469A676E-576E-9B35-E367-3040DDFA0078}"/>
              </a:ext>
            </a:extLst>
          </p:cNvPr>
          <p:cNvPicPr>
            <a:picLocks noChangeAspect="1"/>
          </p:cNvPicPr>
          <p:nvPr/>
        </p:nvPicPr>
        <p:blipFill>
          <a:blip r:embed="rId3"/>
          <a:stretch>
            <a:fillRect/>
          </a:stretch>
        </p:blipFill>
        <p:spPr>
          <a:xfrm>
            <a:off x="1402771" y="2574856"/>
            <a:ext cx="7021288" cy="1270384"/>
          </a:xfrm>
          <a:prstGeom prst="rect">
            <a:avLst/>
          </a:prstGeom>
        </p:spPr>
      </p:pic>
      <p:pic>
        <p:nvPicPr>
          <p:cNvPr id="4" name="Picture 3" descr="A comparison of a graph&#10;&#10;Description automatically generated">
            <a:extLst>
              <a:ext uri="{FF2B5EF4-FFF2-40B4-BE49-F238E27FC236}">
                <a16:creationId xmlns:a16="http://schemas.microsoft.com/office/drawing/2014/main" id="{AC44448F-B55F-561C-C6C5-2370D4A634CA}"/>
              </a:ext>
            </a:extLst>
          </p:cNvPr>
          <p:cNvPicPr>
            <a:picLocks noChangeAspect="1"/>
          </p:cNvPicPr>
          <p:nvPr/>
        </p:nvPicPr>
        <p:blipFill>
          <a:blip r:embed="rId4"/>
          <a:stretch>
            <a:fillRect/>
          </a:stretch>
        </p:blipFill>
        <p:spPr>
          <a:xfrm>
            <a:off x="2545772" y="3841414"/>
            <a:ext cx="4096988" cy="1104912"/>
          </a:xfrm>
          <a:prstGeom prst="rect">
            <a:avLst/>
          </a:prstGeom>
        </p:spPr>
      </p:pic>
      <p:sp>
        <p:nvSpPr>
          <p:cNvPr id="2" name="CaixaDeTexto 1">
            <a:extLst>
              <a:ext uri="{FF2B5EF4-FFF2-40B4-BE49-F238E27FC236}">
                <a16:creationId xmlns:a16="http://schemas.microsoft.com/office/drawing/2014/main" id="{7E37D3AC-F8D8-5492-CAFA-2C7CF23B9941}"/>
              </a:ext>
            </a:extLst>
          </p:cNvPr>
          <p:cNvSpPr txBox="1"/>
          <p:nvPr/>
        </p:nvSpPr>
        <p:spPr>
          <a:xfrm>
            <a:off x="8541834" y="4861932"/>
            <a:ext cx="602166" cy="307777"/>
          </a:xfrm>
          <a:prstGeom prst="rect">
            <a:avLst/>
          </a:prstGeom>
          <a:noFill/>
        </p:spPr>
        <p:txBody>
          <a:bodyPr wrap="square" lIns="91440" tIns="45720" rIns="91440" bIns="45720" rtlCol="0" anchor="t">
            <a:spAutoFit/>
          </a:bodyPr>
          <a:lstStyle/>
          <a:p>
            <a:r>
              <a:rPr lang="pt-PT"/>
              <a:t>15</a:t>
            </a:r>
          </a:p>
        </p:txBody>
      </p:sp>
    </p:spTree>
    <p:extLst>
      <p:ext uri="{BB962C8B-B14F-4D97-AF65-F5344CB8AC3E}">
        <p14:creationId xmlns:p14="http://schemas.microsoft.com/office/powerpoint/2010/main" val="997629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solidFill>
                  <a:srgbClr val="2C3030"/>
                </a:solidFill>
              </a:rPr>
              <a:t>Study 1 – Results</a:t>
            </a:r>
            <a:br>
              <a:rPr lang="en"/>
            </a:br>
            <a:r>
              <a:rPr lang="en" b="0">
                <a:solidFill>
                  <a:srgbClr val="2C3030"/>
                </a:solidFill>
              </a:rPr>
              <a:t>2)</a:t>
            </a:r>
            <a:r>
              <a:rPr lang="en">
                <a:solidFill>
                  <a:srgbClr val="2C3030"/>
                </a:solidFill>
              </a:rPr>
              <a:t> </a:t>
            </a:r>
            <a:r>
              <a:rPr lang="en" b="0">
                <a:solidFill>
                  <a:srgbClr val="2C3030"/>
                </a:solidFill>
              </a:rPr>
              <a:t>Subjective Measures(1)</a:t>
            </a:r>
            <a:endParaRPr lang="en" b="0">
              <a:solidFill>
                <a:srgbClr val="000000"/>
              </a:solidFill>
            </a:endParaRPr>
          </a:p>
          <a:p>
            <a:endParaRPr lang="en"/>
          </a:p>
        </p:txBody>
      </p:sp>
      <p:sp>
        <p:nvSpPr>
          <p:cNvPr id="1196" name="Google Shape;1196;p43"/>
          <p:cNvSpPr txBox="1">
            <a:spLocks noGrp="1"/>
          </p:cNvSpPr>
          <p:nvPr>
            <p:ph type="subTitle" idx="1"/>
          </p:nvPr>
        </p:nvSpPr>
        <p:spPr>
          <a:xfrm>
            <a:off x="4399291" y="1591985"/>
            <a:ext cx="4101025" cy="2684100"/>
          </a:xfrm>
          <a:prstGeom prst="rect">
            <a:avLst/>
          </a:prstGeom>
        </p:spPr>
        <p:txBody>
          <a:bodyPr spcFirstLastPara="1" wrap="square" lIns="91425" tIns="91425" rIns="91425" bIns="91425" anchor="t" anchorCtr="0">
            <a:noAutofit/>
          </a:bodyPr>
          <a:lstStyle/>
          <a:p>
            <a:pPr>
              <a:buFont typeface="Arial,Sans-Serif"/>
              <a:buChar char="•"/>
            </a:pPr>
            <a:r>
              <a:rPr lang="en" b="1">
                <a:solidFill>
                  <a:schemeClr val="bg1">
                    <a:lumMod val="10000"/>
                  </a:schemeClr>
                </a:solidFill>
                <a:cs typeface="Arial"/>
              </a:rPr>
              <a:t>Frustration:</a:t>
            </a:r>
            <a:r>
              <a:rPr lang="en">
                <a:solidFill>
                  <a:schemeClr val="bg1">
                    <a:lumMod val="10000"/>
                  </a:schemeClr>
                </a:solidFill>
                <a:cs typeface="Arial"/>
              </a:rPr>
              <a:t> </a:t>
            </a:r>
            <a:endParaRPr lang="en-US">
              <a:solidFill>
                <a:schemeClr val="bg1">
                  <a:lumMod val="10000"/>
                </a:schemeClr>
              </a:solidFill>
              <a:cs typeface="Arial"/>
            </a:endParaRPr>
          </a:p>
          <a:p>
            <a:pPr lvl="1" algn="l">
              <a:buFont typeface="Courier New"/>
              <a:buChar char="o"/>
            </a:pPr>
            <a:r>
              <a:rPr lang="en">
                <a:solidFill>
                  <a:schemeClr val="bg1">
                    <a:lumMod val="10000"/>
                  </a:schemeClr>
                </a:solidFill>
                <a:cs typeface="Arial"/>
              </a:rPr>
              <a:t>Similar to effort, frustration levels decreased for all techniques (RH-GP, p = 0.004; RH-GB, p = 0.001; GP-GB, p = 0.01).</a:t>
            </a:r>
            <a:endParaRPr lang="en-US">
              <a:solidFill>
                <a:schemeClr val="bg1">
                  <a:lumMod val="10000"/>
                </a:schemeClr>
              </a:solidFill>
              <a:cs typeface="Arial"/>
            </a:endParaRPr>
          </a:p>
          <a:p>
            <a:pPr>
              <a:buFont typeface="Arial,Sans-Serif"/>
              <a:buChar char="•"/>
            </a:pPr>
            <a:endParaRPr lang="en">
              <a:solidFill>
                <a:schemeClr val="bg1">
                  <a:lumMod val="10000"/>
                </a:schemeClr>
              </a:solidFill>
              <a:cs typeface="Arial"/>
            </a:endParaRPr>
          </a:p>
          <a:p>
            <a:pPr>
              <a:buFont typeface="Arial,Sans-Serif"/>
              <a:buChar char="•"/>
            </a:pPr>
            <a:r>
              <a:rPr lang="en" b="1">
                <a:solidFill>
                  <a:schemeClr val="bg1">
                    <a:lumMod val="10000"/>
                  </a:schemeClr>
                </a:solidFill>
                <a:cs typeface="Arial"/>
              </a:rPr>
              <a:t>Arm Fatigue:</a:t>
            </a:r>
            <a:r>
              <a:rPr lang="en">
                <a:solidFill>
                  <a:schemeClr val="bg1">
                    <a:lumMod val="10000"/>
                  </a:schemeClr>
                </a:solidFill>
                <a:cs typeface="Arial"/>
              </a:rPr>
              <a:t> </a:t>
            </a:r>
            <a:endParaRPr lang="en-US">
              <a:solidFill>
                <a:schemeClr val="bg1">
                  <a:lumMod val="10000"/>
                </a:schemeClr>
              </a:solidFill>
              <a:cs typeface="Arial"/>
            </a:endParaRPr>
          </a:p>
          <a:p>
            <a:pPr lvl="1" algn="l">
              <a:buFont typeface="Courier New"/>
              <a:buChar char="o"/>
            </a:pPr>
            <a:r>
              <a:rPr lang="en">
                <a:solidFill>
                  <a:schemeClr val="bg1">
                    <a:lumMod val="10000"/>
                  </a:schemeClr>
                </a:solidFill>
                <a:cs typeface="Arial"/>
              </a:rPr>
              <a:t>Significant differences were observed among techniques (p &lt; 0.001), with GB causing the least arm fatigue.</a:t>
            </a:r>
            <a:endParaRPr lang="en-US">
              <a:solidFill>
                <a:schemeClr val="bg1">
                  <a:lumMod val="10000"/>
                </a:schemeClr>
              </a:solidFill>
              <a:cs typeface="Arial"/>
            </a:endParaRPr>
          </a:p>
          <a:p>
            <a:pPr>
              <a:buFont typeface="Arial,Sans-Serif"/>
              <a:buChar char="•"/>
            </a:pPr>
            <a:endParaRPr lang="en" b="1">
              <a:solidFill>
                <a:schemeClr val="bg1">
                  <a:lumMod val="10000"/>
                </a:schemeClr>
              </a:solidFill>
              <a:cs typeface="Arial"/>
            </a:endParaRPr>
          </a:p>
          <a:p>
            <a:pPr>
              <a:buFont typeface="Arial,Sans-Serif"/>
              <a:buChar char="•"/>
            </a:pPr>
            <a:r>
              <a:rPr lang="en" b="1">
                <a:solidFill>
                  <a:schemeClr val="bg1">
                    <a:lumMod val="10000"/>
                  </a:schemeClr>
                </a:solidFill>
                <a:cs typeface="Arial"/>
              </a:rPr>
              <a:t>User Preference:</a:t>
            </a:r>
            <a:endParaRPr lang="en-US">
              <a:solidFill>
                <a:schemeClr val="bg1">
                  <a:lumMod val="10000"/>
                </a:schemeClr>
              </a:solidFill>
              <a:cs typeface="Arial"/>
            </a:endParaRPr>
          </a:p>
          <a:p>
            <a:pPr lvl="1" algn="l">
              <a:buFont typeface="Courier New"/>
              <a:buChar char="o"/>
            </a:pPr>
            <a:r>
              <a:rPr lang="en">
                <a:solidFill>
                  <a:schemeClr val="bg1">
                    <a:lumMod val="10000"/>
                  </a:schemeClr>
                </a:solidFill>
                <a:cs typeface="Arial"/>
              </a:rPr>
              <a:t> Participants preferred GB over the other two techniques (RH-GB, p &lt; 0.001; GP-GB, p = 0.005) and GP over RH (p &lt; 0.001).</a:t>
            </a:r>
            <a:endParaRPr lang="en-US">
              <a:solidFill>
                <a:schemeClr val="bg1">
                  <a:lumMod val="10000"/>
                </a:schemeClr>
              </a:solidFill>
              <a:cs typeface="Arial"/>
            </a:endParaRPr>
          </a:p>
          <a:p>
            <a:pPr marL="285750" indent="-285750" algn="l">
              <a:buFont typeface="Arial,Sans-Serif"/>
              <a:buChar char="•"/>
            </a:pPr>
            <a:endParaRPr lang="en">
              <a:cs typeface="Arial"/>
            </a:endParaRPr>
          </a:p>
          <a:p>
            <a:pPr marL="285750" indent="-285750" algn="l">
              <a:buFont typeface="Arial"/>
              <a:buChar char="•"/>
            </a:pPr>
            <a:endParaRPr lang="en">
              <a:cs typeface="Arial"/>
            </a:endParaRPr>
          </a:p>
        </p:txBody>
      </p:sp>
      <p:sp>
        <p:nvSpPr>
          <p:cNvPr id="1197" name="Google Shape;1197;p43"/>
          <p:cNvSpPr txBox="1">
            <a:spLocks noGrp="1"/>
          </p:cNvSpPr>
          <p:nvPr>
            <p:ph type="subTitle" idx="2"/>
          </p:nvPr>
        </p:nvSpPr>
        <p:spPr>
          <a:xfrm>
            <a:off x="642424" y="1591985"/>
            <a:ext cx="3949747" cy="2684100"/>
          </a:xfrm>
          <a:prstGeom prst="rect">
            <a:avLst/>
          </a:prstGeom>
        </p:spPr>
        <p:txBody>
          <a:bodyPr spcFirstLastPara="1" wrap="square" lIns="91425" tIns="91425" rIns="91425" bIns="91425" anchor="t" anchorCtr="0">
            <a:noAutofit/>
          </a:bodyPr>
          <a:lstStyle/>
          <a:p>
            <a:pPr>
              <a:buFont typeface="Arial"/>
              <a:buChar char="•"/>
            </a:pPr>
            <a:r>
              <a:rPr lang="en" b="1">
                <a:solidFill>
                  <a:schemeClr val="bg1">
                    <a:lumMod val="10000"/>
                  </a:schemeClr>
                </a:solidFill>
              </a:rPr>
              <a:t>Physical Demand:</a:t>
            </a:r>
            <a:endParaRPr lang="en-US">
              <a:solidFill>
                <a:schemeClr val="bg1">
                  <a:lumMod val="10000"/>
                </a:schemeClr>
              </a:solidFill>
            </a:endParaRPr>
          </a:p>
          <a:p>
            <a:pPr lvl="1" algn="l">
              <a:buFont typeface="Courier New"/>
              <a:buChar char="o"/>
            </a:pPr>
            <a:r>
              <a:rPr lang="en">
                <a:solidFill>
                  <a:schemeClr val="bg1">
                    <a:lumMod val="10000"/>
                  </a:schemeClr>
                </a:solidFill>
              </a:rPr>
              <a:t> Gaze Beam Guided Interaction showed significantly lower physical demand compared to other techniques (all p &lt; 0.001), with GP also having lower demand than RH (p = 0.0058).</a:t>
            </a:r>
            <a:endParaRPr lang="en-US">
              <a:solidFill>
                <a:schemeClr val="bg1">
                  <a:lumMod val="10000"/>
                </a:schemeClr>
              </a:solidFill>
            </a:endParaRPr>
          </a:p>
          <a:p>
            <a:pPr>
              <a:buFont typeface="Arial"/>
              <a:buChar char="•"/>
            </a:pPr>
            <a:endParaRPr lang="en">
              <a:solidFill>
                <a:schemeClr val="bg1">
                  <a:lumMod val="10000"/>
                </a:schemeClr>
              </a:solidFill>
            </a:endParaRPr>
          </a:p>
          <a:p>
            <a:pPr>
              <a:buFont typeface="Arial"/>
              <a:buChar char="•"/>
            </a:pPr>
            <a:r>
              <a:rPr lang="en" b="1">
                <a:solidFill>
                  <a:schemeClr val="bg1">
                    <a:lumMod val="10000"/>
                  </a:schemeClr>
                </a:solidFill>
              </a:rPr>
              <a:t>Effort:</a:t>
            </a:r>
            <a:r>
              <a:rPr lang="en">
                <a:solidFill>
                  <a:schemeClr val="bg1">
                    <a:lumMod val="10000"/>
                  </a:schemeClr>
                </a:solidFill>
              </a:rPr>
              <a:t> </a:t>
            </a:r>
            <a:endParaRPr lang="en-US">
              <a:solidFill>
                <a:schemeClr val="bg1">
                  <a:lumMod val="10000"/>
                </a:schemeClr>
              </a:solidFill>
            </a:endParaRPr>
          </a:p>
          <a:p>
            <a:pPr lvl="1" algn="l">
              <a:buFont typeface="Courier New"/>
              <a:buChar char="o"/>
            </a:pPr>
            <a:r>
              <a:rPr lang="en">
                <a:solidFill>
                  <a:schemeClr val="bg1">
                    <a:lumMod val="10000"/>
                  </a:schemeClr>
                </a:solidFill>
              </a:rPr>
              <a:t> Users exerted less effort with all techniques (RH-GP, p = 0.009; RH-GB, p = 0.002; GP-GB, p = 0.005), showing a decreasing trend across the board.</a:t>
            </a:r>
            <a:endParaRPr lang="en-US">
              <a:solidFill>
                <a:schemeClr val="bg1">
                  <a:lumMod val="10000"/>
                </a:schemeClr>
              </a:solidFill>
            </a:endParaRPr>
          </a:p>
          <a:p>
            <a:pPr>
              <a:buFont typeface="Arial"/>
              <a:buChar char="•"/>
            </a:pPr>
            <a:endParaRPr lang="en">
              <a:solidFill>
                <a:schemeClr val="bg1">
                  <a:lumMod val="10000"/>
                </a:schemeClr>
              </a:solidFill>
            </a:endParaRPr>
          </a:p>
        </p:txBody>
      </p:sp>
      <p:sp>
        <p:nvSpPr>
          <p:cNvPr id="2" name="CaixaDeTexto 1">
            <a:extLst>
              <a:ext uri="{FF2B5EF4-FFF2-40B4-BE49-F238E27FC236}">
                <a16:creationId xmlns:a16="http://schemas.microsoft.com/office/drawing/2014/main" id="{585E89C8-C8AE-B8F0-F422-11C64077C0F9}"/>
              </a:ext>
            </a:extLst>
          </p:cNvPr>
          <p:cNvSpPr txBox="1"/>
          <p:nvPr/>
        </p:nvSpPr>
        <p:spPr>
          <a:xfrm>
            <a:off x="8648999" y="4832196"/>
            <a:ext cx="584211" cy="307777"/>
          </a:xfrm>
          <a:prstGeom prst="rect">
            <a:avLst/>
          </a:prstGeom>
          <a:noFill/>
        </p:spPr>
        <p:txBody>
          <a:bodyPr wrap="square" lIns="91440" tIns="45720" rIns="91440" bIns="45720" rtlCol="0" anchor="t">
            <a:spAutoFit/>
          </a:bodyPr>
          <a:lstStyle/>
          <a:p>
            <a:r>
              <a:rPr lang="pt-PT"/>
              <a:t>16</a:t>
            </a:r>
          </a:p>
        </p:txBody>
      </p:sp>
    </p:spTree>
    <p:extLst>
      <p:ext uri="{BB962C8B-B14F-4D97-AF65-F5344CB8AC3E}">
        <p14:creationId xmlns:p14="http://schemas.microsoft.com/office/powerpoint/2010/main" val="2144015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t>Study 1 – Results</a:t>
            </a:r>
            <a:br>
              <a:rPr lang="en"/>
            </a:br>
            <a:r>
              <a:rPr lang="en" b="0"/>
              <a:t>2)</a:t>
            </a:r>
            <a:r>
              <a:rPr lang="en"/>
              <a:t> </a:t>
            </a:r>
            <a:r>
              <a:rPr lang="en" b="0"/>
              <a:t>Subjective Measures(2)</a:t>
            </a:r>
            <a:endParaRPr lang="en" b="0">
              <a:solidFill>
                <a:srgbClr val="000000"/>
              </a:solidFill>
            </a:endParaRPr>
          </a:p>
          <a:p>
            <a:endParaRPr lang="en"/>
          </a:p>
        </p:txBody>
      </p:sp>
      <p:sp>
        <p:nvSpPr>
          <p:cNvPr id="1197" name="Google Shape;1197;p43"/>
          <p:cNvSpPr txBox="1">
            <a:spLocks noGrp="1"/>
          </p:cNvSpPr>
          <p:nvPr>
            <p:ph type="subTitle" idx="2"/>
          </p:nvPr>
        </p:nvSpPr>
        <p:spPr>
          <a:xfrm>
            <a:off x="635002" y="1399011"/>
            <a:ext cx="7240019" cy="2684100"/>
          </a:xfrm>
          <a:prstGeom prst="rect">
            <a:avLst/>
          </a:prstGeom>
        </p:spPr>
        <p:txBody>
          <a:bodyPr spcFirstLastPara="1" wrap="square" lIns="91425" tIns="91425" rIns="91425" bIns="91425" anchor="t" anchorCtr="0">
            <a:noAutofit/>
          </a:bodyPr>
          <a:lstStyle/>
          <a:p>
            <a:pPr>
              <a:buFont typeface="Arial"/>
              <a:buChar char="•"/>
            </a:pPr>
            <a:r>
              <a:rPr lang="en" b="1">
                <a:solidFill>
                  <a:schemeClr val="bg1">
                    <a:lumMod val="10000"/>
                  </a:schemeClr>
                </a:solidFill>
              </a:rPr>
              <a:t>Conclusion:</a:t>
            </a:r>
            <a:endParaRPr lang="en-US">
              <a:solidFill>
                <a:schemeClr val="bg1">
                  <a:lumMod val="10000"/>
                </a:schemeClr>
              </a:solidFill>
            </a:endParaRPr>
          </a:p>
          <a:p>
            <a:pPr lvl="1" algn="l">
              <a:buFont typeface="Courier New"/>
              <a:buChar char="o"/>
            </a:pPr>
            <a:r>
              <a:rPr lang="en">
                <a:solidFill>
                  <a:schemeClr val="bg1">
                    <a:lumMod val="10000"/>
                  </a:schemeClr>
                </a:solidFill>
              </a:rPr>
              <a:t>Gaze Beam Guided Interaction significantly reduces physical demand, effort, and frustration levels compared to other techniques. It also minimizes arm fatigue, making it the preferred choice among participants.</a:t>
            </a:r>
            <a:endParaRPr lang="en-US">
              <a:solidFill>
                <a:schemeClr val="bg1">
                  <a:lumMod val="10000"/>
                </a:schemeClr>
              </a:solidFill>
            </a:endParaRPr>
          </a:p>
          <a:p>
            <a:pPr>
              <a:buFont typeface="Arial"/>
              <a:buChar char="•"/>
            </a:pPr>
            <a:endParaRPr lang="en" b="1">
              <a:solidFill>
                <a:schemeClr val="bg1">
                  <a:lumMod val="10000"/>
                </a:schemeClr>
              </a:solidFill>
            </a:endParaRPr>
          </a:p>
        </p:txBody>
      </p:sp>
      <p:pic>
        <p:nvPicPr>
          <p:cNvPr id="4" name="Picture 3" descr="A group of graphs with different colored lines&#10;&#10;Description automatically generated">
            <a:extLst>
              <a:ext uri="{FF2B5EF4-FFF2-40B4-BE49-F238E27FC236}">
                <a16:creationId xmlns:a16="http://schemas.microsoft.com/office/drawing/2014/main" id="{EE0DF228-6786-0268-F88B-3C3616A0DEC5}"/>
              </a:ext>
            </a:extLst>
          </p:cNvPr>
          <p:cNvPicPr>
            <a:picLocks noChangeAspect="1"/>
          </p:cNvPicPr>
          <p:nvPr/>
        </p:nvPicPr>
        <p:blipFill>
          <a:blip r:embed="rId3"/>
          <a:stretch>
            <a:fillRect/>
          </a:stretch>
        </p:blipFill>
        <p:spPr>
          <a:xfrm>
            <a:off x="1447305" y="2428849"/>
            <a:ext cx="6286501" cy="2601489"/>
          </a:xfrm>
          <a:prstGeom prst="rect">
            <a:avLst/>
          </a:prstGeom>
        </p:spPr>
      </p:pic>
      <p:sp>
        <p:nvSpPr>
          <p:cNvPr id="2" name="CaixaDeTexto 1">
            <a:extLst>
              <a:ext uri="{FF2B5EF4-FFF2-40B4-BE49-F238E27FC236}">
                <a16:creationId xmlns:a16="http://schemas.microsoft.com/office/drawing/2014/main" id="{594ABB40-88FB-4B88-DC99-2BE04D5B4DB9}"/>
              </a:ext>
            </a:extLst>
          </p:cNvPr>
          <p:cNvSpPr txBox="1"/>
          <p:nvPr/>
        </p:nvSpPr>
        <p:spPr>
          <a:xfrm>
            <a:off x="8564137" y="4802459"/>
            <a:ext cx="460917" cy="307777"/>
          </a:xfrm>
          <a:prstGeom prst="rect">
            <a:avLst/>
          </a:prstGeom>
          <a:noFill/>
        </p:spPr>
        <p:txBody>
          <a:bodyPr wrap="square" lIns="91440" tIns="45720" rIns="91440" bIns="45720" rtlCol="0" anchor="t">
            <a:spAutoFit/>
          </a:bodyPr>
          <a:lstStyle/>
          <a:p>
            <a:r>
              <a:rPr lang="pt-PT"/>
              <a:t>17</a:t>
            </a:r>
          </a:p>
        </p:txBody>
      </p:sp>
    </p:spTree>
    <p:extLst>
      <p:ext uri="{BB962C8B-B14F-4D97-AF65-F5344CB8AC3E}">
        <p14:creationId xmlns:p14="http://schemas.microsoft.com/office/powerpoint/2010/main" val="907466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t>Study 1 – Discussion</a:t>
            </a:r>
            <a:br>
              <a:rPr lang="en"/>
            </a:br>
            <a:endParaRPr lang="en" b="0"/>
          </a:p>
        </p:txBody>
      </p:sp>
      <p:sp>
        <p:nvSpPr>
          <p:cNvPr id="1197" name="Google Shape;1197;p43"/>
          <p:cNvSpPr txBox="1">
            <a:spLocks noGrp="1"/>
          </p:cNvSpPr>
          <p:nvPr>
            <p:ph type="subTitle" idx="2"/>
          </p:nvPr>
        </p:nvSpPr>
        <p:spPr>
          <a:xfrm>
            <a:off x="642424" y="1407088"/>
            <a:ext cx="7496408" cy="2868997"/>
          </a:xfrm>
          <a:prstGeom prst="rect">
            <a:avLst/>
          </a:prstGeom>
        </p:spPr>
        <p:txBody>
          <a:bodyPr spcFirstLastPara="1" wrap="square" lIns="91425" tIns="91425" rIns="91425" bIns="91425" anchor="t" anchorCtr="0">
            <a:noAutofit/>
          </a:bodyPr>
          <a:lstStyle/>
          <a:p>
            <a:pPr>
              <a:buFont typeface="Arial"/>
              <a:buChar char="•"/>
            </a:pPr>
            <a:r>
              <a:rPr lang="en" b="1">
                <a:solidFill>
                  <a:schemeClr val="bg1">
                    <a:lumMod val="10000"/>
                  </a:schemeClr>
                </a:solidFill>
              </a:rPr>
              <a:t>Participant Feedback:</a:t>
            </a:r>
            <a:endParaRPr lang="en-US">
              <a:solidFill>
                <a:schemeClr val="bg1">
                  <a:lumMod val="10000"/>
                </a:schemeClr>
              </a:solidFill>
            </a:endParaRPr>
          </a:p>
          <a:p>
            <a:pPr lvl="1" algn="l">
              <a:buFont typeface="Courier New"/>
              <a:buChar char="o"/>
            </a:pPr>
            <a:r>
              <a:rPr lang="en">
                <a:solidFill>
                  <a:schemeClr val="bg1">
                    <a:lumMod val="10000"/>
                  </a:schemeClr>
                </a:solidFill>
              </a:rPr>
              <a:t>Remote Hand faced criticism for inaccuracy and arm fatigue, while GP and GB received positive remarks for accuracy, with GP noted for arm fatigue in distant translations and GB for its multi-step design.</a:t>
            </a:r>
          </a:p>
          <a:p>
            <a:pPr lvl="1">
              <a:buFont typeface="Courier New"/>
              <a:buChar char="o"/>
            </a:pPr>
            <a:endParaRPr lang="en">
              <a:solidFill>
                <a:schemeClr val="bg1">
                  <a:lumMod val="10000"/>
                </a:schemeClr>
              </a:solidFill>
            </a:endParaRPr>
          </a:p>
          <a:p>
            <a:pPr>
              <a:buFont typeface="Arial"/>
              <a:buChar char="•"/>
            </a:pPr>
            <a:r>
              <a:rPr lang="en" b="1">
                <a:solidFill>
                  <a:schemeClr val="bg1">
                    <a:lumMod val="10000"/>
                  </a:schemeClr>
                </a:solidFill>
              </a:rPr>
              <a:t>Objective Arm Fatigue Measures:</a:t>
            </a:r>
            <a:endParaRPr lang="en">
              <a:solidFill>
                <a:schemeClr val="bg1">
                  <a:lumMod val="10000"/>
                </a:schemeClr>
              </a:solidFill>
            </a:endParaRPr>
          </a:p>
          <a:p>
            <a:pPr lvl="1" algn="l">
              <a:buFont typeface="Courier New"/>
              <a:buChar char="o"/>
            </a:pPr>
            <a:r>
              <a:rPr lang="en">
                <a:solidFill>
                  <a:schemeClr val="bg1">
                    <a:lumMod val="10000"/>
                  </a:schemeClr>
                </a:solidFill>
              </a:rPr>
              <a:t>GB showed lower arm fatigue, supported by hand height and duration metrics, indicating its advantage in distant translations and simplified depth adjustment.</a:t>
            </a:r>
          </a:p>
          <a:p>
            <a:pPr lvl="1">
              <a:buFont typeface="Courier New"/>
              <a:buChar char="o"/>
            </a:pPr>
            <a:endParaRPr lang="en">
              <a:solidFill>
                <a:schemeClr val="bg1">
                  <a:lumMod val="10000"/>
                </a:schemeClr>
              </a:solidFill>
            </a:endParaRPr>
          </a:p>
          <a:p>
            <a:pPr>
              <a:buFont typeface="Arial"/>
              <a:buChar char="•"/>
            </a:pPr>
            <a:r>
              <a:rPr lang="en" b="1">
                <a:solidFill>
                  <a:schemeClr val="bg1">
                    <a:lumMod val="10000"/>
                  </a:schemeClr>
                </a:solidFill>
              </a:rPr>
              <a:t>Key Findings:</a:t>
            </a:r>
            <a:endParaRPr lang="en-US">
              <a:solidFill>
                <a:schemeClr val="bg1">
                  <a:lumMod val="10000"/>
                </a:schemeClr>
              </a:solidFill>
            </a:endParaRPr>
          </a:p>
          <a:p>
            <a:pPr lvl="1" algn="l">
              <a:buFont typeface="Courier New"/>
              <a:buChar char="o"/>
            </a:pPr>
            <a:r>
              <a:rPr lang="en">
                <a:solidFill>
                  <a:schemeClr val="bg1">
                    <a:lumMod val="10000"/>
                  </a:schemeClr>
                </a:solidFill>
              </a:rPr>
              <a:t>Gaze Position Guided Interaction and Gaze Beam Guided Interaction improved object selection efficiency, especially in occluded scenarios.</a:t>
            </a:r>
          </a:p>
          <a:p>
            <a:pPr lvl="1" algn="l">
              <a:buFont typeface="Courier New"/>
              <a:buChar char="o"/>
            </a:pPr>
            <a:r>
              <a:rPr lang="en">
                <a:solidFill>
                  <a:schemeClr val="bg1">
                    <a:lumMod val="10000"/>
                  </a:schemeClr>
                </a:solidFill>
              </a:rPr>
              <a:t>Gaze Beam Guided Interaction notably reduced arm fatigue during 3D translations, particularly in depth adjustments.</a:t>
            </a:r>
          </a:p>
          <a:p>
            <a:pPr marL="596900" lvl="1" indent="0" algn="l"/>
            <a:endParaRPr lang="en-US"/>
          </a:p>
        </p:txBody>
      </p:sp>
      <p:sp>
        <p:nvSpPr>
          <p:cNvPr id="2" name="CaixaDeTexto 1">
            <a:extLst>
              <a:ext uri="{FF2B5EF4-FFF2-40B4-BE49-F238E27FC236}">
                <a16:creationId xmlns:a16="http://schemas.microsoft.com/office/drawing/2014/main" id="{DD449533-F6FD-BBCC-5F2B-21CB98F7B4B0}"/>
              </a:ext>
            </a:extLst>
          </p:cNvPr>
          <p:cNvSpPr txBox="1"/>
          <p:nvPr/>
        </p:nvSpPr>
        <p:spPr>
          <a:xfrm>
            <a:off x="8542946" y="4822532"/>
            <a:ext cx="601054" cy="307777"/>
          </a:xfrm>
          <a:prstGeom prst="rect">
            <a:avLst/>
          </a:prstGeom>
          <a:noFill/>
        </p:spPr>
        <p:txBody>
          <a:bodyPr wrap="square" lIns="91440" tIns="45720" rIns="91440" bIns="45720" rtlCol="0" anchor="t">
            <a:spAutoFit/>
          </a:bodyPr>
          <a:lstStyle/>
          <a:p>
            <a:r>
              <a:rPr lang="pt-PT"/>
              <a:t>18</a:t>
            </a:r>
          </a:p>
        </p:txBody>
      </p:sp>
    </p:spTree>
    <p:extLst>
      <p:ext uri="{BB962C8B-B14F-4D97-AF65-F5344CB8AC3E}">
        <p14:creationId xmlns:p14="http://schemas.microsoft.com/office/powerpoint/2010/main" val="14428196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CC3022-6665-08B0-E9BF-072E16BE68DF}"/>
              </a:ext>
            </a:extLst>
          </p:cNvPr>
          <p:cNvSpPr>
            <a:spLocks noGrp="1"/>
          </p:cNvSpPr>
          <p:nvPr>
            <p:ph type="title"/>
          </p:nvPr>
        </p:nvSpPr>
        <p:spPr/>
        <p:txBody>
          <a:bodyPr/>
          <a:lstStyle/>
          <a:p>
            <a:r>
              <a:rPr lang="pt-PT" err="1"/>
              <a:t>Study</a:t>
            </a:r>
            <a:r>
              <a:rPr lang="pt-PT"/>
              <a:t> 2 - </a:t>
            </a:r>
            <a:r>
              <a:rPr lang="pt-PT" err="1"/>
              <a:t>Overview</a:t>
            </a:r>
            <a:endParaRPr lang="pt-PT"/>
          </a:p>
        </p:txBody>
      </p:sp>
      <p:sp>
        <p:nvSpPr>
          <p:cNvPr id="3" name="Marcador de Posição do Texto 2">
            <a:extLst>
              <a:ext uri="{FF2B5EF4-FFF2-40B4-BE49-F238E27FC236}">
                <a16:creationId xmlns:a16="http://schemas.microsoft.com/office/drawing/2014/main" id="{9FAF712D-7CE3-3AAF-BE84-2F3862A33068}"/>
              </a:ext>
            </a:extLst>
          </p:cNvPr>
          <p:cNvSpPr>
            <a:spLocks noGrp="1"/>
          </p:cNvSpPr>
          <p:nvPr>
            <p:ph type="body" idx="1"/>
          </p:nvPr>
        </p:nvSpPr>
        <p:spPr>
          <a:xfrm>
            <a:off x="1" y="1215749"/>
            <a:ext cx="5033100" cy="3638749"/>
          </a:xfrm>
        </p:spPr>
        <p:txBody>
          <a:bodyPr/>
          <a:lstStyle/>
          <a:p>
            <a:pPr>
              <a:buFont typeface="Wingdings" panose="05000000000000000000" pitchFamily="2" charset="2"/>
              <a:buChar char="§"/>
            </a:pPr>
            <a:r>
              <a:rPr lang="pt-PT" b="1" err="1"/>
              <a:t>Objective</a:t>
            </a:r>
            <a:r>
              <a:rPr lang="pt-PT"/>
              <a:t>:</a:t>
            </a:r>
          </a:p>
          <a:p>
            <a:pPr lvl="1">
              <a:buFont typeface="Wingdings" panose="05000000000000000000" pitchFamily="2" charset="2"/>
              <a:buChar char="§"/>
            </a:pPr>
            <a:r>
              <a:rPr lang="pt-PT" err="1"/>
              <a:t>Evaluate</a:t>
            </a:r>
            <a:r>
              <a:rPr lang="pt-PT"/>
              <a:t> </a:t>
            </a:r>
            <a:r>
              <a:rPr lang="pt-PT" err="1"/>
              <a:t>the</a:t>
            </a:r>
            <a:r>
              <a:rPr lang="pt-PT"/>
              <a:t> </a:t>
            </a:r>
            <a:r>
              <a:rPr lang="pt-PT" err="1"/>
              <a:t>proposed</a:t>
            </a:r>
            <a:r>
              <a:rPr lang="pt-PT"/>
              <a:t> </a:t>
            </a:r>
            <a:r>
              <a:rPr lang="pt-PT" err="1"/>
              <a:t>Implicit</a:t>
            </a:r>
            <a:r>
              <a:rPr lang="pt-PT"/>
              <a:t> Online Gaze </a:t>
            </a:r>
            <a:r>
              <a:rPr lang="pt-PT" err="1"/>
              <a:t>Calibration</a:t>
            </a:r>
            <a:r>
              <a:rPr lang="pt-PT"/>
              <a:t>;</a:t>
            </a:r>
          </a:p>
          <a:p>
            <a:pPr marL="596900" lvl="1" indent="0">
              <a:buNone/>
            </a:pPr>
            <a:endParaRPr lang="pt-PT"/>
          </a:p>
          <a:p>
            <a:pPr>
              <a:buFont typeface="Wingdings" panose="05000000000000000000" pitchFamily="2" charset="2"/>
              <a:buChar char="§"/>
            </a:pPr>
            <a:r>
              <a:rPr lang="pt-PT" b="1" err="1"/>
              <a:t>Task</a:t>
            </a:r>
            <a:r>
              <a:rPr lang="pt-PT"/>
              <a:t>:</a:t>
            </a:r>
          </a:p>
          <a:p>
            <a:pPr lvl="1">
              <a:buFont typeface="Wingdings" panose="05000000000000000000" pitchFamily="2" charset="2"/>
              <a:buChar char="§"/>
            </a:pPr>
            <a:r>
              <a:rPr lang="pt-PT" err="1"/>
              <a:t>Participants</a:t>
            </a:r>
            <a:r>
              <a:rPr lang="pt-PT"/>
              <a:t> complete a </a:t>
            </a:r>
            <a:r>
              <a:rPr lang="pt-PT" err="1"/>
              <a:t>search</a:t>
            </a:r>
            <a:r>
              <a:rPr lang="pt-PT"/>
              <a:t> </a:t>
            </a:r>
            <a:r>
              <a:rPr lang="pt-PT" err="1"/>
              <a:t>and</a:t>
            </a:r>
            <a:r>
              <a:rPr lang="pt-PT"/>
              <a:t> move </a:t>
            </a:r>
            <a:r>
              <a:rPr lang="pt-PT" err="1"/>
              <a:t>task</a:t>
            </a:r>
            <a:r>
              <a:rPr lang="pt-PT"/>
              <a:t> similar to </a:t>
            </a:r>
            <a:r>
              <a:rPr lang="pt-PT" err="1"/>
              <a:t>the</a:t>
            </a:r>
            <a:r>
              <a:rPr lang="pt-PT"/>
              <a:t> </a:t>
            </a:r>
            <a:r>
              <a:rPr lang="pt-PT" err="1"/>
              <a:t>Heavy</a:t>
            </a:r>
            <a:r>
              <a:rPr lang="pt-PT"/>
              <a:t> </a:t>
            </a:r>
            <a:r>
              <a:rPr lang="pt-PT" err="1"/>
              <a:t>Occlusion</a:t>
            </a:r>
            <a:r>
              <a:rPr lang="pt-PT"/>
              <a:t> </a:t>
            </a:r>
            <a:r>
              <a:rPr lang="pt-PT" err="1"/>
              <a:t>task</a:t>
            </a:r>
            <a:r>
              <a:rPr lang="pt-PT"/>
              <a:t> </a:t>
            </a:r>
            <a:r>
              <a:rPr lang="pt-PT" err="1"/>
              <a:t>from</a:t>
            </a:r>
            <a:r>
              <a:rPr lang="pt-PT"/>
              <a:t> </a:t>
            </a:r>
            <a:r>
              <a:rPr lang="pt-PT" err="1"/>
              <a:t>study</a:t>
            </a:r>
            <a:r>
              <a:rPr lang="pt-PT"/>
              <a:t> 1;</a:t>
            </a:r>
          </a:p>
          <a:p>
            <a:pPr lvl="1">
              <a:buFont typeface="Wingdings" panose="05000000000000000000" pitchFamily="2" charset="2"/>
              <a:buChar char="§"/>
            </a:pPr>
            <a:r>
              <a:rPr lang="pt-PT" err="1"/>
              <a:t>Interaction</a:t>
            </a:r>
            <a:r>
              <a:rPr lang="pt-PT"/>
              <a:t> </a:t>
            </a:r>
            <a:r>
              <a:rPr lang="pt-PT" err="1"/>
              <a:t>method</a:t>
            </a:r>
            <a:r>
              <a:rPr lang="pt-PT"/>
              <a:t>: Gaze </a:t>
            </a:r>
            <a:r>
              <a:rPr lang="pt-PT" err="1"/>
              <a:t>Beam</a:t>
            </a:r>
            <a:r>
              <a:rPr lang="pt-PT"/>
              <a:t> </a:t>
            </a:r>
            <a:r>
              <a:rPr lang="pt-PT" err="1"/>
              <a:t>Guided</a:t>
            </a:r>
            <a:r>
              <a:rPr lang="pt-PT"/>
              <a:t> </a:t>
            </a:r>
            <a:r>
              <a:rPr lang="pt-PT" err="1"/>
              <a:t>Interaction</a:t>
            </a:r>
            <a:r>
              <a:rPr lang="pt-PT"/>
              <a:t>;</a:t>
            </a:r>
          </a:p>
          <a:p>
            <a:pPr lvl="1">
              <a:buFont typeface="Wingdings" panose="05000000000000000000" pitchFamily="2" charset="2"/>
              <a:buChar char="§"/>
            </a:pPr>
            <a:endParaRPr lang="pt-PT"/>
          </a:p>
          <a:p>
            <a:pPr>
              <a:buFont typeface="Wingdings" panose="05000000000000000000" pitchFamily="2" charset="2"/>
              <a:buChar char="§"/>
            </a:pPr>
            <a:r>
              <a:rPr lang="pt-PT" b="1"/>
              <a:t>Data </a:t>
            </a:r>
            <a:r>
              <a:rPr lang="pt-PT" b="1" err="1"/>
              <a:t>Collection</a:t>
            </a:r>
            <a:r>
              <a:rPr lang="pt-PT"/>
              <a:t>:</a:t>
            </a:r>
          </a:p>
          <a:p>
            <a:pPr lvl="1">
              <a:buFont typeface="Wingdings" panose="05000000000000000000" pitchFamily="2" charset="2"/>
              <a:buChar char="§"/>
            </a:pPr>
            <a:r>
              <a:rPr lang="pt-PT"/>
              <a:t>Record </a:t>
            </a:r>
            <a:r>
              <a:rPr lang="pt-PT" err="1"/>
              <a:t>all</a:t>
            </a:r>
            <a:r>
              <a:rPr lang="pt-PT"/>
              <a:t> </a:t>
            </a:r>
            <a:r>
              <a:rPr lang="pt-PT" err="1"/>
              <a:t>Implicit</a:t>
            </a:r>
            <a:r>
              <a:rPr lang="pt-PT"/>
              <a:t> </a:t>
            </a:r>
            <a:r>
              <a:rPr lang="pt-PT" err="1"/>
              <a:t>Calibration</a:t>
            </a:r>
            <a:r>
              <a:rPr lang="pt-PT"/>
              <a:t> Samples </a:t>
            </a:r>
            <a:r>
              <a:rPr lang="pt-PT" err="1"/>
              <a:t>during</a:t>
            </a:r>
            <a:r>
              <a:rPr lang="pt-PT"/>
              <a:t> </a:t>
            </a:r>
            <a:r>
              <a:rPr lang="pt-PT" err="1"/>
              <a:t>the</a:t>
            </a:r>
            <a:r>
              <a:rPr lang="pt-PT"/>
              <a:t> </a:t>
            </a:r>
            <a:r>
              <a:rPr lang="pt-PT" err="1"/>
              <a:t>task</a:t>
            </a:r>
            <a:r>
              <a:rPr lang="pt-PT"/>
              <a:t>.</a:t>
            </a:r>
          </a:p>
          <a:p>
            <a:pPr lvl="1">
              <a:buFont typeface="Wingdings" panose="05000000000000000000" pitchFamily="2" charset="2"/>
              <a:buChar char="§"/>
            </a:pPr>
            <a:endParaRPr lang="pt-PT"/>
          </a:p>
          <a:p>
            <a:pPr>
              <a:buFont typeface="Wingdings" panose="05000000000000000000" pitchFamily="2" charset="2"/>
              <a:buChar char="§"/>
            </a:pPr>
            <a:r>
              <a:rPr lang="pt-PT" b="1" err="1"/>
              <a:t>Analysis</a:t>
            </a:r>
            <a:r>
              <a:rPr lang="pt-PT" b="1"/>
              <a:t>:</a:t>
            </a:r>
          </a:p>
          <a:p>
            <a:pPr lvl="1">
              <a:buFont typeface="Wingdings" panose="05000000000000000000" pitchFamily="2" charset="2"/>
              <a:buChar char="§"/>
            </a:pPr>
            <a:r>
              <a:rPr lang="pt-PT"/>
              <a:t>Compare </a:t>
            </a:r>
            <a:r>
              <a:rPr lang="pt-PT" err="1"/>
              <a:t>the</a:t>
            </a:r>
            <a:r>
              <a:rPr lang="pt-PT"/>
              <a:t> </a:t>
            </a:r>
            <a:r>
              <a:rPr lang="pt-PT" err="1"/>
              <a:t>accuracy</a:t>
            </a:r>
            <a:r>
              <a:rPr lang="pt-PT"/>
              <a:t> </a:t>
            </a:r>
            <a:r>
              <a:rPr lang="pt-PT" err="1"/>
              <a:t>of</a:t>
            </a:r>
            <a:r>
              <a:rPr lang="pt-PT"/>
              <a:t> online </a:t>
            </a:r>
            <a:r>
              <a:rPr lang="pt-PT" err="1"/>
              <a:t>calibrated</a:t>
            </a:r>
            <a:r>
              <a:rPr lang="pt-PT"/>
              <a:t> gaze </a:t>
            </a:r>
            <a:r>
              <a:rPr lang="pt-PT" err="1"/>
              <a:t>estimation</a:t>
            </a:r>
            <a:r>
              <a:rPr lang="pt-PT"/>
              <a:t> </a:t>
            </a:r>
            <a:r>
              <a:rPr lang="pt-PT" err="1"/>
              <a:t>with</a:t>
            </a:r>
            <a:r>
              <a:rPr lang="pt-PT"/>
              <a:t> standard </a:t>
            </a:r>
            <a:r>
              <a:rPr lang="pt-PT" err="1"/>
              <a:t>methods</a:t>
            </a:r>
            <a:r>
              <a:rPr lang="pt-PT"/>
              <a:t> </a:t>
            </a:r>
            <a:r>
              <a:rPr lang="pt-PT" err="1"/>
              <a:t>after</a:t>
            </a:r>
            <a:r>
              <a:rPr lang="pt-PT"/>
              <a:t> </a:t>
            </a:r>
            <a:r>
              <a:rPr lang="pt-PT" err="1"/>
              <a:t>task</a:t>
            </a:r>
            <a:r>
              <a:rPr lang="pt-PT"/>
              <a:t> </a:t>
            </a:r>
            <a:r>
              <a:rPr lang="pt-PT" err="1"/>
              <a:t>completion</a:t>
            </a:r>
            <a:r>
              <a:rPr lang="pt-PT"/>
              <a:t>;</a:t>
            </a:r>
          </a:p>
          <a:p>
            <a:pPr marL="139700" indent="0">
              <a:buNone/>
            </a:pPr>
            <a:endParaRPr lang="pt-PT"/>
          </a:p>
          <a:p>
            <a:pPr marL="596900" lvl="1" indent="0">
              <a:buNone/>
            </a:pPr>
            <a:endParaRPr lang="pt-PT"/>
          </a:p>
          <a:p>
            <a:pPr marL="596900" lvl="1" indent="0">
              <a:buNone/>
            </a:pPr>
            <a:endParaRPr lang="pt-PT"/>
          </a:p>
          <a:p>
            <a:pPr lvl="1"/>
            <a:endParaRPr lang="pt-PT"/>
          </a:p>
          <a:p>
            <a:endParaRPr lang="pt-PT"/>
          </a:p>
        </p:txBody>
      </p:sp>
      <p:pic>
        <p:nvPicPr>
          <p:cNvPr id="4" name="Google Shape;1348;p55">
            <a:extLst>
              <a:ext uri="{FF2B5EF4-FFF2-40B4-BE49-F238E27FC236}">
                <a16:creationId xmlns:a16="http://schemas.microsoft.com/office/drawing/2014/main" id="{0137099E-30BB-DC78-4CFF-E63788D9A071}"/>
              </a:ext>
            </a:extLst>
          </p:cNvPr>
          <p:cNvPicPr preferRelativeResize="0">
            <a:picLocks/>
          </p:cNvPicPr>
          <p:nvPr/>
        </p:nvPicPr>
        <p:blipFill rotWithShape="1">
          <a:blip r:embed="rId2">
            <a:alphaModFix/>
          </a:blip>
          <a:srcRect t="7487" b="26601"/>
          <a:stretch/>
        </p:blipFill>
        <p:spPr>
          <a:xfrm>
            <a:off x="5033100" y="445025"/>
            <a:ext cx="4110900" cy="4064400"/>
          </a:xfrm>
          <a:prstGeom prst="rect">
            <a:avLst/>
          </a:prstGeom>
        </p:spPr>
      </p:pic>
      <p:sp>
        <p:nvSpPr>
          <p:cNvPr id="5" name="CaixaDeTexto 4">
            <a:extLst>
              <a:ext uri="{FF2B5EF4-FFF2-40B4-BE49-F238E27FC236}">
                <a16:creationId xmlns:a16="http://schemas.microsoft.com/office/drawing/2014/main" id="{AD8D6C06-6BF4-5A6E-A00C-3C1D28A15E0B}"/>
              </a:ext>
            </a:extLst>
          </p:cNvPr>
          <p:cNvSpPr txBox="1"/>
          <p:nvPr/>
        </p:nvSpPr>
        <p:spPr>
          <a:xfrm>
            <a:off x="8593873" y="4854498"/>
            <a:ext cx="550126" cy="307777"/>
          </a:xfrm>
          <a:prstGeom prst="rect">
            <a:avLst/>
          </a:prstGeom>
          <a:noFill/>
        </p:spPr>
        <p:txBody>
          <a:bodyPr wrap="square" lIns="91440" tIns="45720" rIns="91440" bIns="45720" rtlCol="0" anchor="t">
            <a:spAutoFit/>
          </a:bodyPr>
          <a:lstStyle/>
          <a:p>
            <a:r>
              <a:rPr lang="pt-PT"/>
              <a:t>19</a:t>
            </a:r>
          </a:p>
        </p:txBody>
      </p:sp>
    </p:spTree>
    <p:extLst>
      <p:ext uri="{BB962C8B-B14F-4D97-AF65-F5344CB8AC3E}">
        <p14:creationId xmlns:p14="http://schemas.microsoft.com/office/powerpoint/2010/main" val="594749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7"/>
        <p:cNvGrpSpPr/>
        <p:nvPr/>
      </p:nvGrpSpPr>
      <p:grpSpPr>
        <a:xfrm>
          <a:off x="0" y="0"/>
          <a:ext cx="0" cy="0"/>
          <a:chOff x="0" y="0"/>
          <a:chExt cx="0" cy="0"/>
        </a:xfrm>
      </p:grpSpPr>
      <p:sp>
        <p:nvSpPr>
          <p:cNvPr id="1148" name="Google Shape;1148;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err="1"/>
              <a:t>Why</a:t>
            </a:r>
            <a:r>
              <a:rPr lang="pt-PT"/>
              <a:t> </a:t>
            </a:r>
            <a:r>
              <a:rPr lang="pt-PT" err="1"/>
              <a:t>did</a:t>
            </a:r>
            <a:r>
              <a:rPr lang="pt-PT"/>
              <a:t> </a:t>
            </a:r>
            <a:r>
              <a:rPr lang="pt-PT" err="1"/>
              <a:t>we</a:t>
            </a:r>
            <a:r>
              <a:rPr lang="pt-PT"/>
              <a:t> </a:t>
            </a:r>
            <a:r>
              <a:rPr lang="pt-PT" err="1"/>
              <a:t>choose</a:t>
            </a:r>
            <a:r>
              <a:rPr lang="pt-PT"/>
              <a:t> </a:t>
            </a:r>
            <a:r>
              <a:rPr lang="pt-PT" err="1"/>
              <a:t>this</a:t>
            </a:r>
            <a:r>
              <a:rPr lang="pt-PT"/>
              <a:t> </a:t>
            </a:r>
            <a:r>
              <a:rPr lang="pt-PT" err="1"/>
              <a:t>paper</a:t>
            </a:r>
            <a:r>
              <a:rPr lang="pt-PT"/>
              <a:t>?</a:t>
            </a:r>
            <a:endParaRPr/>
          </a:p>
        </p:txBody>
      </p:sp>
      <p:sp>
        <p:nvSpPr>
          <p:cNvPr id="3" name="Marcador de Posição do Texto 2">
            <a:extLst>
              <a:ext uri="{FF2B5EF4-FFF2-40B4-BE49-F238E27FC236}">
                <a16:creationId xmlns:a16="http://schemas.microsoft.com/office/drawing/2014/main" id="{F202FB26-599F-E430-D73D-3252DBDD7881}"/>
              </a:ext>
            </a:extLst>
          </p:cNvPr>
          <p:cNvSpPr>
            <a:spLocks noGrp="1"/>
          </p:cNvSpPr>
          <p:nvPr>
            <p:ph type="body" idx="1"/>
          </p:nvPr>
        </p:nvSpPr>
        <p:spPr>
          <a:xfrm>
            <a:off x="720000" y="1215750"/>
            <a:ext cx="4721795" cy="3170396"/>
          </a:xfrm>
        </p:spPr>
        <p:txBody>
          <a:bodyPr/>
          <a:lstStyle/>
          <a:p>
            <a:pPr>
              <a:buFont typeface="Wingdings" panose="05000000000000000000" pitchFamily="2" charset="2"/>
              <a:buChar char="§"/>
            </a:pPr>
            <a:r>
              <a:rPr lang="pt-PT" err="1"/>
              <a:t>We</a:t>
            </a:r>
            <a:r>
              <a:rPr lang="pt-PT"/>
              <a:t> </a:t>
            </a:r>
            <a:r>
              <a:rPr lang="pt-PT" err="1"/>
              <a:t>believe</a:t>
            </a:r>
            <a:r>
              <a:rPr lang="pt-PT"/>
              <a:t> </a:t>
            </a:r>
            <a:r>
              <a:rPr lang="pt-PT" err="1"/>
              <a:t>that</a:t>
            </a:r>
            <a:r>
              <a:rPr lang="pt-PT"/>
              <a:t> VR </a:t>
            </a:r>
            <a:r>
              <a:rPr lang="pt-PT" err="1"/>
              <a:t>and</a:t>
            </a:r>
            <a:r>
              <a:rPr lang="pt-PT"/>
              <a:t> AR are </a:t>
            </a:r>
            <a:r>
              <a:rPr lang="pt-PT" err="1"/>
              <a:t>imporant</a:t>
            </a:r>
            <a:r>
              <a:rPr lang="pt-PT"/>
              <a:t> </a:t>
            </a:r>
            <a:r>
              <a:rPr lang="pt-PT" err="1"/>
              <a:t>techonologies</a:t>
            </a:r>
            <a:r>
              <a:rPr lang="pt-PT"/>
              <a:t> </a:t>
            </a:r>
            <a:r>
              <a:rPr lang="pt-PT" err="1"/>
              <a:t>that</a:t>
            </a:r>
            <a:r>
              <a:rPr lang="pt-PT"/>
              <a:t> </a:t>
            </a:r>
            <a:r>
              <a:rPr lang="pt-PT" err="1"/>
              <a:t>will</a:t>
            </a:r>
            <a:r>
              <a:rPr lang="pt-PT"/>
              <a:t> </a:t>
            </a:r>
            <a:r>
              <a:rPr lang="pt-PT" err="1"/>
              <a:t>become</a:t>
            </a:r>
            <a:r>
              <a:rPr lang="pt-PT"/>
              <a:t> </a:t>
            </a:r>
            <a:r>
              <a:rPr lang="pt-PT" err="1"/>
              <a:t>very</a:t>
            </a:r>
            <a:r>
              <a:rPr lang="pt-PT"/>
              <a:t> </a:t>
            </a:r>
            <a:r>
              <a:rPr lang="pt-PT" err="1"/>
              <a:t>present</a:t>
            </a:r>
            <a:r>
              <a:rPr lang="pt-PT"/>
              <a:t> in </a:t>
            </a:r>
            <a:r>
              <a:rPr lang="pt-PT" err="1"/>
              <a:t>our</a:t>
            </a:r>
            <a:r>
              <a:rPr lang="pt-PT"/>
              <a:t> future lives;</a:t>
            </a:r>
          </a:p>
          <a:p>
            <a:pPr>
              <a:buFont typeface="Wingdings" panose="05000000000000000000" pitchFamily="2" charset="2"/>
              <a:buChar char="§"/>
            </a:pPr>
            <a:endParaRPr lang="pt-PT"/>
          </a:p>
          <a:p>
            <a:pPr>
              <a:buFont typeface="Wingdings" panose="05000000000000000000" pitchFamily="2" charset="2"/>
              <a:buChar char="§"/>
            </a:pPr>
            <a:r>
              <a:rPr lang="pt-PT" err="1"/>
              <a:t>We</a:t>
            </a:r>
            <a:r>
              <a:rPr lang="pt-PT"/>
              <a:t> </a:t>
            </a:r>
            <a:r>
              <a:rPr lang="pt-PT" err="1"/>
              <a:t>were</a:t>
            </a:r>
            <a:r>
              <a:rPr lang="pt-PT"/>
              <a:t> </a:t>
            </a:r>
            <a:r>
              <a:rPr lang="pt-PT" err="1"/>
              <a:t>curious</a:t>
            </a:r>
            <a:r>
              <a:rPr lang="pt-PT"/>
              <a:t> to </a:t>
            </a:r>
            <a:r>
              <a:rPr lang="pt-PT" err="1"/>
              <a:t>see</a:t>
            </a:r>
            <a:r>
              <a:rPr lang="pt-PT"/>
              <a:t> </a:t>
            </a:r>
            <a:r>
              <a:rPr lang="pt-PT" err="1"/>
              <a:t>how</a:t>
            </a:r>
            <a:r>
              <a:rPr lang="pt-PT"/>
              <a:t> </a:t>
            </a:r>
            <a:r>
              <a:rPr lang="pt-PT" err="1"/>
              <a:t>our</a:t>
            </a:r>
            <a:r>
              <a:rPr lang="pt-PT"/>
              <a:t> gaze </a:t>
            </a:r>
            <a:r>
              <a:rPr lang="pt-PT" err="1"/>
              <a:t>would</a:t>
            </a:r>
            <a:r>
              <a:rPr lang="pt-PT"/>
              <a:t> </a:t>
            </a:r>
            <a:r>
              <a:rPr lang="pt-PT" err="1"/>
              <a:t>be</a:t>
            </a:r>
            <a:r>
              <a:rPr lang="pt-PT"/>
              <a:t> </a:t>
            </a:r>
            <a:r>
              <a:rPr lang="pt-PT" err="1"/>
              <a:t>integrated</a:t>
            </a:r>
            <a:r>
              <a:rPr lang="pt-PT"/>
              <a:t> </a:t>
            </a:r>
            <a:r>
              <a:rPr lang="pt-PT" err="1"/>
              <a:t>with</a:t>
            </a:r>
            <a:r>
              <a:rPr lang="pt-PT"/>
              <a:t> AR </a:t>
            </a:r>
            <a:r>
              <a:rPr lang="pt-PT" err="1"/>
              <a:t>environments</a:t>
            </a:r>
            <a:r>
              <a:rPr lang="pt-PT"/>
              <a:t>;</a:t>
            </a:r>
          </a:p>
          <a:p>
            <a:pPr>
              <a:buFont typeface="Wingdings" panose="05000000000000000000" pitchFamily="2" charset="2"/>
              <a:buChar char="§"/>
            </a:pPr>
            <a:endParaRPr lang="pt-PT"/>
          </a:p>
          <a:p>
            <a:pPr>
              <a:buFont typeface="Wingdings" panose="05000000000000000000" pitchFamily="2" charset="2"/>
              <a:buChar char="§"/>
            </a:pPr>
            <a:r>
              <a:rPr lang="pt-PT" err="1"/>
              <a:t>We</a:t>
            </a:r>
            <a:r>
              <a:rPr lang="pt-PT"/>
              <a:t> </a:t>
            </a:r>
            <a:r>
              <a:rPr lang="pt-PT" err="1"/>
              <a:t>wanted</a:t>
            </a:r>
            <a:r>
              <a:rPr lang="pt-PT"/>
              <a:t> to </a:t>
            </a:r>
            <a:r>
              <a:rPr lang="pt-PT" err="1"/>
              <a:t>get</a:t>
            </a:r>
            <a:r>
              <a:rPr lang="pt-PT"/>
              <a:t> a </a:t>
            </a:r>
            <a:r>
              <a:rPr lang="pt-PT" err="1"/>
              <a:t>new</a:t>
            </a:r>
            <a:r>
              <a:rPr lang="pt-PT"/>
              <a:t> insight </a:t>
            </a:r>
            <a:r>
              <a:rPr lang="pt-PT" err="1"/>
              <a:t>into</a:t>
            </a:r>
            <a:r>
              <a:rPr lang="pt-PT"/>
              <a:t> </a:t>
            </a:r>
            <a:r>
              <a:rPr lang="pt-PT" err="1"/>
              <a:t>how</a:t>
            </a:r>
            <a:r>
              <a:rPr lang="pt-PT"/>
              <a:t> AR </a:t>
            </a:r>
            <a:r>
              <a:rPr lang="pt-PT" err="1"/>
              <a:t>technology</a:t>
            </a:r>
            <a:r>
              <a:rPr lang="pt-PT"/>
              <a:t> </a:t>
            </a:r>
            <a:r>
              <a:rPr lang="pt-PT" err="1"/>
              <a:t>works</a:t>
            </a:r>
            <a:r>
              <a:rPr lang="pt-PT"/>
              <a:t>;</a:t>
            </a:r>
          </a:p>
          <a:p>
            <a:pPr>
              <a:buFont typeface="Wingdings" panose="05000000000000000000" pitchFamily="2" charset="2"/>
              <a:buChar char="§"/>
            </a:pPr>
            <a:endParaRPr lang="pt-PT"/>
          </a:p>
          <a:p>
            <a:pPr>
              <a:buFont typeface="Wingdings" panose="05000000000000000000" pitchFamily="2" charset="2"/>
              <a:buChar char="§"/>
            </a:pPr>
            <a:r>
              <a:rPr lang="pt-PT"/>
              <a:t>To </a:t>
            </a:r>
            <a:r>
              <a:rPr lang="pt-PT" err="1"/>
              <a:t>be</a:t>
            </a:r>
            <a:r>
              <a:rPr lang="pt-PT"/>
              <a:t> </a:t>
            </a:r>
            <a:r>
              <a:rPr lang="pt-PT" err="1"/>
              <a:t>aware</a:t>
            </a:r>
            <a:r>
              <a:rPr lang="pt-PT"/>
              <a:t> </a:t>
            </a:r>
            <a:r>
              <a:rPr lang="pt-PT" err="1"/>
              <a:t>of</a:t>
            </a:r>
            <a:r>
              <a:rPr lang="pt-PT"/>
              <a:t> </a:t>
            </a:r>
            <a:r>
              <a:rPr lang="pt-PT" err="1"/>
              <a:t>the</a:t>
            </a:r>
            <a:r>
              <a:rPr lang="pt-PT"/>
              <a:t> </a:t>
            </a:r>
            <a:r>
              <a:rPr lang="pt-PT" err="1"/>
              <a:t>difficulties</a:t>
            </a:r>
            <a:r>
              <a:rPr lang="pt-PT"/>
              <a:t> </a:t>
            </a:r>
            <a:r>
              <a:rPr lang="pt-PT" err="1"/>
              <a:t>that</a:t>
            </a:r>
            <a:r>
              <a:rPr lang="pt-PT"/>
              <a:t> </a:t>
            </a:r>
            <a:r>
              <a:rPr lang="pt-PT" err="1"/>
              <a:t>the</a:t>
            </a:r>
            <a:r>
              <a:rPr lang="pt-PT"/>
              <a:t> </a:t>
            </a:r>
            <a:r>
              <a:rPr lang="pt-PT" err="1"/>
              <a:t>users</a:t>
            </a:r>
            <a:r>
              <a:rPr lang="pt-PT"/>
              <a:t> face </a:t>
            </a:r>
            <a:r>
              <a:rPr lang="pt-PT" err="1"/>
              <a:t>when</a:t>
            </a:r>
            <a:r>
              <a:rPr lang="pt-PT"/>
              <a:t> </a:t>
            </a:r>
            <a:r>
              <a:rPr lang="pt-PT" err="1"/>
              <a:t>using</a:t>
            </a:r>
            <a:r>
              <a:rPr lang="pt-PT"/>
              <a:t> AR </a:t>
            </a:r>
            <a:r>
              <a:rPr lang="pt-PT" err="1"/>
              <a:t>devices</a:t>
            </a:r>
            <a:r>
              <a:rPr lang="pt-PT"/>
              <a:t>;</a:t>
            </a:r>
          </a:p>
          <a:p>
            <a:pPr>
              <a:buFont typeface="Wingdings" panose="05000000000000000000" pitchFamily="2" charset="2"/>
              <a:buChar char="§"/>
            </a:pPr>
            <a:endParaRPr lang="pt-PT"/>
          </a:p>
          <a:p>
            <a:pPr>
              <a:buFont typeface="Wingdings" panose="05000000000000000000" pitchFamily="2" charset="2"/>
              <a:buChar char="§"/>
            </a:pPr>
            <a:r>
              <a:rPr lang="pt-PT" err="1"/>
              <a:t>Discover</a:t>
            </a:r>
            <a:r>
              <a:rPr lang="pt-PT"/>
              <a:t> more </a:t>
            </a:r>
            <a:r>
              <a:rPr lang="pt-PT" err="1"/>
              <a:t>innovative</a:t>
            </a:r>
            <a:r>
              <a:rPr lang="pt-PT"/>
              <a:t> </a:t>
            </a:r>
            <a:r>
              <a:rPr lang="pt-PT" err="1"/>
              <a:t>ways</a:t>
            </a:r>
            <a:r>
              <a:rPr lang="pt-PT"/>
              <a:t> to </a:t>
            </a:r>
            <a:r>
              <a:rPr lang="pt-PT" err="1"/>
              <a:t>manipulate</a:t>
            </a:r>
            <a:r>
              <a:rPr lang="pt-PT"/>
              <a:t> </a:t>
            </a:r>
            <a:r>
              <a:rPr lang="pt-PT" err="1"/>
              <a:t>entities</a:t>
            </a:r>
            <a:r>
              <a:rPr lang="pt-PT"/>
              <a:t> </a:t>
            </a:r>
            <a:r>
              <a:rPr lang="pt-PT" err="1"/>
              <a:t>while</a:t>
            </a:r>
            <a:r>
              <a:rPr lang="pt-PT"/>
              <a:t> </a:t>
            </a:r>
            <a:r>
              <a:rPr lang="pt-PT" err="1"/>
              <a:t>using</a:t>
            </a:r>
            <a:r>
              <a:rPr lang="pt-PT"/>
              <a:t> AR;</a:t>
            </a:r>
          </a:p>
          <a:p>
            <a:endParaRPr lang="pt-PT"/>
          </a:p>
          <a:p>
            <a:endParaRPr lang="pt-PT"/>
          </a:p>
        </p:txBody>
      </p:sp>
      <p:pic>
        <p:nvPicPr>
          <p:cNvPr id="2" name="Imagem 1">
            <a:extLst>
              <a:ext uri="{FF2B5EF4-FFF2-40B4-BE49-F238E27FC236}">
                <a16:creationId xmlns:a16="http://schemas.microsoft.com/office/drawing/2014/main" id="{520E66F8-0837-9D19-C494-D71960466392}"/>
              </a:ext>
            </a:extLst>
          </p:cNvPr>
          <p:cNvPicPr>
            <a:picLocks noChangeAspect="1"/>
          </p:cNvPicPr>
          <p:nvPr/>
        </p:nvPicPr>
        <p:blipFill>
          <a:blip r:embed="rId3"/>
          <a:stretch>
            <a:fillRect/>
          </a:stretch>
        </p:blipFill>
        <p:spPr>
          <a:xfrm>
            <a:off x="5657385" y="1285643"/>
            <a:ext cx="3310863" cy="2572214"/>
          </a:xfrm>
          <a:prstGeom prst="rect">
            <a:avLst/>
          </a:prstGeom>
        </p:spPr>
      </p:pic>
      <p:sp>
        <p:nvSpPr>
          <p:cNvPr id="4" name="CaixaDeTexto 3">
            <a:extLst>
              <a:ext uri="{FF2B5EF4-FFF2-40B4-BE49-F238E27FC236}">
                <a16:creationId xmlns:a16="http://schemas.microsoft.com/office/drawing/2014/main" id="{064CC739-42D6-A8C1-373B-5300853129CB}"/>
              </a:ext>
            </a:extLst>
          </p:cNvPr>
          <p:cNvSpPr txBox="1"/>
          <p:nvPr/>
        </p:nvSpPr>
        <p:spPr>
          <a:xfrm>
            <a:off x="8689467" y="4798553"/>
            <a:ext cx="557561" cy="307777"/>
          </a:xfrm>
          <a:prstGeom prst="rect">
            <a:avLst/>
          </a:prstGeom>
          <a:noFill/>
        </p:spPr>
        <p:txBody>
          <a:bodyPr wrap="square" rtlCol="0">
            <a:spAutoFit/>
          </a:bodyPr>
          <a:lstStyle/>
          <a:p>
            <a:r>
              <a:rPr lang="pt-PT"/>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CC3022-6665-08B0-E9BF-072E16BE68DF}"/>
              </a:ext>
            </a:extLst>
          </p:cNvPr>
          <p:cNvSpPr>
            <a:spLocks noGrp="1"/>
          </p:cNvSpPr>
          <p:nvPr>
            <p:ph type="title"/>
          </p:nvPr>
        </p:nvSpPr>
        <p:spPr>
          <a:xfrm>
            <a:off x="504409" y="445025"/>
            <a:ext cx="7704000" cy="572700"/>
          </a:xfrm>
        </p:spPr>
        <p:txBody>
          <a:bodyPr/>
          <a:lstStyle/>
          <a:p>
            <a:r>
              <a:rPr lang="pt-PT" err="1"/>
              <a:t>Study</a:t>
            </a:r>
            <a:r>
              <a:rPr lang="pt-PT"/>
              <a:t> 2 - </a:t>
            </a:r>
            <a:r>
              <a:rPr lang="pt-PT" err="1"/>
              <a:t>Procedure</a:t>
            </a:r>
            <a:endParaRPr lang="pt-PT"/>
          </a:p>
        </p:txBody>
      </p:sp>
      <p:sp>
        <p:nvSpPr>
          <p:cNvPr id="3" name="Marcador de Posição do Texto 2">
            <a:extLst>
              <a:ext uri="{FF2B5EF4-FFF2-40B4-BE49-F238E27FC236}">
                <a16:creationId xmlns:a16="http://schemas.microsoft.com/office/drawing/2014/main" id="{9FAF712D-7CE3-3AAF-BE84-2F3862A33068}"/>
              </a:ext>
            </a:extLst>
          </p:cNvPr>
          <p:cNvSpPr>
            <a:spLocks noGrp="1"/>
          </p:cNvSpPr>
          <p:nvPr>
            <p:ph type="body" idx="1"/>
          </p:nvPr>
        </p:nvSpPr>
        <p:spPr>
          <a:xfrm>
            <a:off x="1" y="1215749"/>
            <a:ext cx="5033100" cy="3638749"/>
          </a:xfrm>
        </p:spPr>
        <p:txBody>
          <a:bodyPr/>
          <a:lstStyle/>
          <a:p>
            <a:pPr>
              <a:buFont typeface="Wingdings" panose="05000000000000000000" pitchFamily="2" charset="2"/>
              <a:buChar char="§"/>
            </a:pPr>
            <a:r>
              <a:rPr lang="pt-PT" b="1" err="1"/>
              <a:t>Task</a:t>
            </a:r>
            <a:r>
              <a:rPr lang="pt-PT" b="1"/>
              <a:t> </a:t>
            </a:r>
            <a:r>
              <a:rPr lang="pt-PT" b="1" err="1"/>
              <a:t>objective</a:t>
            </a:r>
            <a:r>
              <a:rPr lang="pt-PT"/>
              <a:t>:</a:t>
            </a:r>
          </a:p>
          <a:p>
            <a:pPr lvl="1">
              <a:buFont typeface="Wingdings" panose="05000000000000000000" pitchFamily="2" charset="2"/>
              <a:buChar char="§"/>
            </a:pPr>
            <a:r>
              <a:rPr lang="pt-PT" err="1"/>
              <a:t>Find</a:t>
            </a:r>
            <a:r>
              <a:rPr lang="pt-PT"/>
              <a:t> </a:t>
            </a:r>
            <a:r>
              <a:rPr lang="pt-PT" err="1"/>
              <a:t>colored</a:t>
            </a:r>
            <a:r>
              <a:rPr lang="pt-PT"/>
              <a:t> </a:t>
            </a:r>
            <a:r>
              <a:rPr lang="pt-PT" err="1"/>
              <a:t>spheres</a:t>
            </a:r>
            <a:r>
              <a:rPr lang="pt-PT"/>
              <a:t> </a:t>
            </a:r>
            <a:r>
              <a:rPr lang="pt-PT" err="1"/>
              <a:t>and</a:t>
            </a:r>
            <a:r>
              <a:rPr lang="pt-PT"/>
              <a:t> move </a:t>
            </a:r>
            <a:r>
              <a:rPr lang="pt-PT" err="1"/>
              <a:t>them</a:t>
            </a:r>
            <a:r>
              <a:rPr lang="pt-PT"/>
              <a:t> to target </a:t>
            </a:r>
            <a:r>
              <a:rPr lang="pt-PT" err="1"/>
              <a:t>positions</a:t>
            </a:r>
            <a:r>
              <a:rPr lang="pt-PT"/>
              <a:t>;</a:t>
            </a:r>
          </a:p>
          <a:p>
            <a:pPr marL="596900" lvl="1" indent="0">
              <a:buNone/>
            </a:pPr>
            <a:endParaRPr lang="pt-PT"/>
          </a:p>
          <a:p>
            <a:pPr>
              <a:buFont typeface="Wingdings" panose="05000000000000000000" pitchFamily="2" charset="2"/>
              <a:buChar char="§"/>
            </a:pPr>
            <a:r>
              <a:rPr lang="pt-PT" b="1"/>
              <a:t>Formal </a:t>
            </a:r>
            <a:r>
              <a:rPr lang="pt-PT" b="1" err="1"/>
              <a:t>Task</a:t>
            </a:r>
            <a:r>
              <a:rPr lang="pt-PT"/>
              <a:t>:</a:t>
            </a:r>
          </a:p>
          <a:p>
            <a:pPr lvl="1">
              <a:buFont typeface="Wingdings" panose="05000000000000000000" pitchFamily="2" charset="2"/>
              <a:buChar char="§"/>
            </a:pPr>
            <a:r>
              <a:rPr lang="pt-PT" err="1"/>
              <a:t>Starts</a:t>
            </a:r>
            <a:r>
              <a:rPr lang="pt-PT"/>
              <a:t> </a:t>
            </a:r>
            <a:r>
              <a:rPr lang="pt-PT" err="1"/>
              <a:t>with</a:t>
            </a:r>
            <a:r>
              <a:rPr lang="pt-PT"/>
              <a:t> a standard 9 </a:t>
            </a:r>
            <a:r>
              <a:rPr lang="pt-PT" err="1"/>
              <a:t>point</a:t>
            </a:r>
            <a:r>
              <a:rPr lang="pt-PT"/>
              <a:t> </a:t>
            </a:r>
            <a:r>
              <a:rPr lang="pt-PT" err="1"/>
              <a:t>calibration</a:t>
            </a:r>
            <a:r>
              <a:rPr lang="pt-PT"/>
              <a:t>;</a:t>
            </a:r>
          </a:p>
          <a:p>
            <a:pPr lvl="1">
              <a:buFont typeface="Wingdings" panose="05000000000000000000" pitchFamily="2" charset="2"/>
              <a:buChar char="§"/>
            </a:pPr>
            <a:r>
              <a:rPr lang="pt-PT"/>
              <a:t>16 </a:t>
            </a:r>
            <a:r>
              <a:rPr lang="pt-PT" err="1"/>
              <a:t>globes</a:t>
            </a:r>
            <a:r>
              <a:rPr lang="pt-PT"/>
              <a:t> are </a:t>
            </a:r>
            <a:r>
              <a:rPr lang="pt-PT" err="1"/>
              <a:t>randomly</a:t>
            </a:r>
            <a:r>
              <a:rPr lang="pt-PT"/>
              <a:t> </a:t>
            </a:r>
            <a:r>
              <a:rPr lang="pt-PT" err="1"/>
              <a:t>placed</a:t>
            </a:r>
            <a:r>
              <a:rPr lang="pt-PT"/>
              <a:t> </a:t>
            </a:r>
            <a:r>
              <a:rPr lang="pt-PT" err="1"/>
              <a:t>if</a:t>
            </a:r>
            <a:r>
              <a:rPr lang="pt-PT"/>
              <a:t> </a:t>
            </a:r>
            <a:r>
              <a:rPr lang="pt-PT" err="1"/>
              <a:t>front</a:t>
            </a:r>
            <a:r>
              <a:rPr lang="pt-PT"/>
              <a:t> </a:t>
            </a:r>
            <a:r>
              <a:rPr lang="pt-PT" err="1"/>
              <a:t>of</a:t>
            </a:r>
            <a:r>
              <a:rPr lang="pt-PT"/>
              <a:t> </a:t>
            </a:r>
            <a:r>
              <a:rPr lang="pt-PT" err="1"/>
              <a:t>the</a:t>
            </a:r>
            <a:r>
              <a:rPr lang="pt-PT"/>
              <a:t> </a:t>
            </a:r>
            <a:r>
              <a:rPr lang="pt-PT" err="1"/>
              <a:t>participant</a:t>
            </a:r>
            <a:r>
              <a:rPr lang="pt-PT"/>
              <a:t>;</a:t>
            </a:r>
          </a:p>
          <a:p>
            <a:pPr lvl="1">
              <a:buFont typeface="Wingdings" panose="05000000000000000000" pitchFamily="2" charset="2"/>
              <a:buChar char="§"/>
            </a:pPr>
            <a:r>
              <a:rPr lang="pt-PT"/>
              <a:t> </a:t>
            </a:r>
            <a:r>
              <a:rPr lang="pt-PT" err="1"/>
              <a:t>task</a:t>
            </a:r>
            <a:r>
              <a:rPr lang="pt-PT"/>
              <a:t> </a:t>
            </a:r>
            <a:r>
              <a:rPr lang="pt-PT" err="1"/>
              <a:t>is</a:t>
            </a:r>
            <a:r>
              <a:rPr lang="pt-PT"/>
              <a:t> </a:t>
            </a:r>
            <a:r>
              <a:rPr lang="pt-PT" err="1"/>
              <a:t>completed</a:t>
            </a:r>
            <a:r>
              <a:rPr lang="pt-PT"/>
              <a:t> </a:t>
            </a:r>
            <a:r>
              <a:rPr lang="pt-PT" err="1"/>
              <a:t>after</a:t>
            </a:r>
            <a:r>
              <a:rPr lang="pt-PT"/>
              <a:t> </a:t>
            </a:r>
            <a:r>
              <a:rPr lang="pt-PT" err="1"/>
              <a:t>moving</a:t>
            </a:r>
            <a:r>
              <a:rPr lang="pt-PT"/>
              <a:t> </a:t>
            </a:r>
            <a:r>
              <a:rPr lang="pt-PT" err="1"/>
              <a:t>all</a:t>
            </a:r>
            <a:r>
              <a:rPr lang="pt-PT"/>
              <a:t> </a:t>
            </a:r>
            <a:r>
              <a:rPr lang="pt-PT" err="1"/>
              <a:t>globes</a:t>
            </a:r>
            <a:r>
              <a:rPr lang="pt-PT"/>
              <a:t> to target </a:t>
            </a:r>
            <a:r>
              <a:rPr lang="pt-PT" err="1"/>
              <a:t>positions</a:t>
            </a:r>
            <a:r>
              <a:rPr lang="pt-PT"/>
              <a:t>;</a:t>
            </a:r>
          </a:p>
          <a:p>
            <a:pPr lvl="1">
              <a:buFont typeface="Wingdings" panose="05000000000000000000" pitchFamily="2" charset="2"/>
              <a:buChar char="§"/>
            </a:pPr>
            <a:r>
              <a:rPr lang="pt-PT" err="1"/>
              <a:t>Implicit</a:t>
            </a:r>
            <a:r>
              <a:rPr lang="pt-PT"/>
              <a:t> </a:t>
            </a:r>
            <a:r>
              <a:rPr lang="pt-PT" err="1"/>
              <a:t>Calibration</a:t>
            </a:r>
            <a:r>
              <a:rPr lang="pt-PT"/>
              <a:t> samples are </a:t>
            </a:r>
            <a:r>
              <a:rPr lang="pt-PT" err="1"/>
              <a:t>recorded</a:t>
            </a:r>
            <a:r>
              <a:rPr lang="pt-PT"/>
              <a:t> </a:t>
            </a:r>
            <a:r>
              <a:rPr lang="pt-PT" err="1"/>
              <a:t>during</a:t>
            </a:r>
            <a:r>
              <a:rPr lang="pt-PT"/>
              <a:t> </a:t>
            </a:r>
            <a:r>
              <a:rPr lang="pt-PT" err="1"/>
              <a:t>the</a:t>
            </a:r>
            <a:r>
              <a:rPr lang="pt-PT"/>
              <a:t> </a:t>
            </a:r>
            <a:r>
              <a:rPr lang="pt-PT" err="1"/>
              <a:t>task</a:t>
            </a:r>
            <a:r>
              <a:rPr lang="pt-PT"/>
              <a:t>;</a:t>
            </a:r>
          </a:p>
          <a:p>
            <a:pPr lvl="1">
              <a:buFont typeface="Wingdings" panose="05000000000000000000" pitchFamily="2" charset="2"/>
              <a:buChar char="§"/>
            </a:pPr>
            <a:endParaRPr lang="pt-PT"/>
          </a:p>
          <a:p>
            <a:pPr>
              <a:buFont typeface="Wingdings" panose="05000000000000000000" pitchFamily="2" charset="2"/>
              <a:buChar char="§"/>
            </a:pPr>
            <a:r>
              <a:rPr lang="pt-PT" b="1" err="1"/>
              <a:t>Calibration</a:t>
            </a:r>
            <a:r>
              <a:rPr lang="pt-PT" b="1"/>
              <a:t> </a:t>
            </a:r>
            <a:r>
              <a:rPr lang="pt-PT" b="1" err="1"/>
              <a:t>and</a:t>
            </a:r>
            <a:r>
              <a:rPr lang="pt-PT" b="1"/>
              <a:t> </a:t>
            </a:r>
            <a:r>
              <a:rPr lang="pt-PT" b="1" err="1"/>
              <a:t>Testing</a:t>
            </a:r>
            <a:r>
              <a:rPr lang="pt-PT" b="1"/>
              <a:t>:</a:t>
            </a:r>
          </a:p>
          <a:p>
            <a:pPr lvl="1">
              <a:buFont typeface="Wingdings" panose="05000000000000000000" pitchFamily="2" charset="2"/>
              <a:buChar char="§"/>
            </a:pPr>
            <a:r>
              <a:rPr lang="pt-PT" err="1"/>
              <a:t>Personal</a:t>
            </a:r>
            <a:r>
              <a:rPr lang="pt-PT"/>
              <a:t> </a:t>
            </a:r>
            <a:r>
              <a:rPr lang="pt-PT" err="1"/>
              <a:t>coefficients</a:t>
            </a:r>
            <a:r>
              <a:rPr lang="pt-PT"/>
              <a:t> </a:t>
            </a:r>
            <a:r>
              <a:rPr lang="pt-PT" err="1"/>
              <a:t>derived</a:t>
            </a:r>
            <a:r>
              <a:rPr lang="pt-PT"/>
              <a:t> </a:t>
            </a:r>
            <a:r>
              <a:rPr lang="pt-PT" err="1"/>
              <a:t>from</a:t>
            </a:r>
            <a:r>
              <a:rPr lang="pt-PT"/>
              <a:t> </a:t>
            </a:r>
            <a:r>
              <a:rPr lang="pt-PT" err="1"/>
              <a:t>Implicit</a:t>
            </a:r>
            <a:r>
              <a:rPr lang="pt-PT"/>
              <a:t> </a:t>
            </a:r>
            <a:r>
              <a:rPr lang="pt-PT" err="1"/>
              <a:t>Calibration</a:t>
            </a:r>
            <a:r>
              <a:rPr lang="pt-PT"/>
              <a:t> Samples;</a:t>
            </a:r>
          </a:p>
          <a:p>
            <a:pPr lvl="1">
              <a:buFont typeface="Wingdings" panose="05000000000000000000" pitchFamily="2" charset="2"/>
              <a:buChar char="§"/>
            </a:pPr>
            <a:r>
              <a:rPr lang="pt-PT" err="1"/>
              <a:t>Post-task</a:t>
            </a:r>
            <a:r>
              <a:rPr lang="pt-PT"/>
              <a:t> : </a:t>
            </a:r>
            <a:r>
              <a:rPr lang="pt-PT" err="1"/>
              <a:t>Participants</a:t>
            </a:r>
            <a:r>
              <a:rPr lang="pt-PT"/>
              <a:t> do </a:t>
            </a:r>
            <a:r>
              <a:rPr lang="pt-PT" err="1"/>
              <a:t>the</a:t>
            </a:r>
            <a:r>
              <a:rPr lang="pt-PT"/>
              <a:t> 9 </a:t>
            </a:r>
            <a:r>
              <a:rPr lang="pt-PT" err="1"/>
              <a:t>point</a:t>
            </a:r>
            <a:r>
              <a:rPr lang="pt-PT"/>
              <a:t> </a:t>
            </a:r>
            <a:r>
              <a:rPr lang="pt-PT" err="1"/>
              <a:t>calibration</a:t>
            </a:r>
            <a:r>
              <a:rPr lang="pt-PT"/>
              <a:t> </a:t>
            </a:r>
            <a:r>
              <a:rPr lang="pt-PT" err="1"/>
              <a:t>again</a:t>
            </a:r>
            <a:r>
              <a:rPr lang="pt-PT"/>
              <a:t>;</a:t>
            </a:r>
          </a:p>
          <a:p>
            <a:pPr lvl="1">
              <a:buFont typeface="Wingdings" panose="05000000000000000000" pitchFamily="2" charset="2"/>
              <a:buChar char="§"/>
            </a:pPr>
            <a:r>
              <a:rPr lang="pt-PT"/>
              <a:t>Compare angular error </a:t>
            </a:r>
            <a:r>
              <a:rPr lang="pt-PT" err="1"/>
              <a:t>between</a:t>
            </a:r>
            <a:r>
              <a:rPr lang="pt-PT"/>
              <a:t> </a:t>
            </a:r>
            <a:r>
              <a:rPr lang="pt-PT" err="1"/>
              <a:t>estimated</a:t>
            </a:r>
            <a:r>
              <a:rPr lang="pt-PT"/>
              <a:t> gaze </a:t>
            </a:r>
            <a:r>
              <a:rPr lang="pt-PT" err="1"/>
              <a:t>ray</a:t>
            </a:r>
            <a:r>
              <a:rPr lang="pt-PT"/>
              <a:t> </a:t>
            </a:r>
            <a:r>
              <a:rPr lang="pt-PT" err="1"/>
              <a:t>and</a:t>
            </a:r>
            <a:r>
              <a:rPr lang="pt-PT"/>
              <a:t> </a:t>
            </a:r>
            <a:r>
              <a:rPr lang="pt-PT" err="1"/>
              <a:t>ground</a:t>
            </a:r>
            <a:r>
              <a:rPr lang="pt-PT"/>
              <a:t> </a:t>
            </a:r>
            <a:r>
              <a:rPr lang="pt-PT" err="1"/>
              <a:t>truth</a:t>
            </a:r>
            <a:r>
              <a:rPr lang="pt-PT"/>
              <a:t> gaze </a:t>
            </a:r>
            <a:r>
              <a:rPr lang="pt-PT" err="1"/>
              <a:t>ray</a:t>
            </a:r>
            <a:r>
              <a:rPr lang="pt-PT"/>
              <a:t>.</a:t>
            </a:r>
          </a:p>
          <a:p>
            <a:pPr>
              <a:buFont typeface="Wingdings" panose="05000000000000000000" pitchFamily="2" charset="2"/>
              <a:buChar char="§"/>
            </a:pPr>
            <a:endParaRPr lang="pt-PT"/>
          </a:p>
          <a:p>
            <a:pPr lvl="1">
              <a:buFont typeface="Wingdings" panose="05000000000000000000" pitchFamily="2" charset="2"/>
              <a:buChar char="§"/>
            </a:pPr>
            <a:endParaRPr lang="pt-PT"/>
          </a:p>
          <a:p>
            <a:pPr marL="139700" indent="0">
              <a:buNone/>
            </a:pPr>
            <a:endParaRPr lang="pt-PT"/>
          </a:p>
          <a:p>
            <a:pPr marL="139700" indent="0">
              <a:buNone/>
            </a:pPr>
            <a:endParaRPr lang="pt-PT"/>
          </a:p>
          <a:p>
            <a:pPr marL="596900" lvl="1" indent="0">
              <a:buNone/>
            </a:pPr>
            <a:endParaRPr lang="pt-PT"/>
          </a:p>
          <a:p>
            <a:pPr marL="596900" lvl="1" indent="0">
              <a:buNone/>
            </a:pPr>
            <a:endParaRPr lang="pt-PT"/>
          </a:p>
          <a:p>
            <a:pPr lvl="1"/>
            <a:endParaRPr lang="pt-PT"/>
          </a:p>
          <a:p>
            <a:endParaRPr lang="pt-PT"/>
          </a:p>
        </p:txBody>
      </p:sp>
      <p:pic>
        <p:nvPicPr>
          <p:cNvPr id="5" name="Imagem 4">
            <a:extLst>
              <a:ext uri="{FF2B5EF4-FFF2-40B4-BE49-F238E27FC236}">
                <a16:creationId xmlns:a16="http://schemas.microsoft.com/office/drawing/2014/main" id="{BF60093C-75F3-3F1C-FB10-829BE72142DD}"/>
              </a:ext>
            </a:extLst>
          </p:cNvPr>
          <p:cNvPicPr>
            <a:picLocks noChangeAspect="1"/>
          </p:cNvPicPr>
          <p:nvPr/>
        </p:nvPicPr>
        <p:blipFill>
          <a:blip r:embed="rId2"/>
          <a:stretch>
            <a:fillRect/>
          </a:stretch>
        </p:blipFill>
        <p:spPr>
          <a:xfrm>
            <a:off x="5360021" y="1017724"/>
            <a:ext cx="3152078" cy="3123095"/>
          </a:xfrm>
          <a:prstGeom prst="rect">
            <a:avLst/>
          </a:prstGeom>
        </p:spPr>
      </p:pic>
      <p:sp>
        <p:nvSpPr>
          <p:cNvPr id="4" name="CaixaDeTexto 3">
            <a:extLst>
              <a:ext uri="{FF2B5EF4-FFF2-40B4-BE49-F238E27FC236}">
                <a16:creationId xmlns:a16="http://schemas.microsoft.com/office/drawing/2014/main" id="{E9E7AA30-445D-493F-7A88-D423C9320E59}"/>
              </a:ext>
            </a:extLst>
          </p:cNvPr>
          <p:cNvSpPr txBox="1"/>
          <p:nvPr/>
        </p:nvSpPr>
        <p:spPr>
          <a:xfrm>
            <a:off x="8586440" y="4835723"/>
            <a:ext cx="557560" cy="307777"/>
          </a:xfrm>
          <a:prstGeom prst="rect">
            <a:avLst/>
          </a:prstGeom>
          <a:noFill/>
        </p:spPr>
        <p:txBody>
          <a:bodyPr wrap="square" lIns="91440" tIns="45720" rIns="91440" bIns="45720" rtlCol="0" anchor="t">
            <a:spAutoFit/>
          </a:bodyPr>
          <a:lstStyle/>
          <a:p>
            <a:r>
              <a:rPr lang="pt-PT"/>
              <a:t>20</a:t>
            </a:r>
          </a:p>
        </p:txBody>
      </p:sp>
    </p:spTree>
    <p:extLst>
      <p:ext uri="{BB962C8B-B14F-4D97-AF65-F5344CB8AC3E}">
        <p14:creationId xmlns:p14="http://schemas.microsoft.com/office/powerpoint/2010/main" val="8975323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CC3022-6665-08B0-E9BF-072E16BE68DF}"/>
              </a:ext>
            </a:extLst>
          </p:cNvPr>
          <p:cNvSpPr>
            <a:spLocks noGrp="1"/>
          </p:cNvSpPr>
          <p:nvPr>
            <p:ph type="title"/>
          </p:nvPr>
        </p:nvSpPr>
        <p:spPr>
          <a:xfrm>
            <a:off x="504409" y="445025"/>
            <a:ext cx="7704000" cy="572700"/>
          </a:xfrm>
        </p:spPr>
        <p:txBody>
          <a:bodyPr/>
          <a:lstStyle/>
          <a:p>
            <a:r>
              <a:rPr lang="pt-PT" err="1"/>
              <a:t>Study</a:t>
            </a:r>
            <a:r>
              <a:rPr lang="pt-PT"/>
              <a:t> 2 - </a:t>
            </a:r>
            <a:r>
              <a:rPr lang="pt-PT" err="1"/>
              <a:t>Results</a:t>
            </a:r>
            <a:endParaRPr lang="pt-PT"/>
          </a:p>
        </p:txBody>
      </p:sp>
      <p:sp>
        <p:nvSpPr>
          <p:cNvPr id="3" name="Marcador de Posição do Texto 2">
            <a:extLst>
              <a:ext uri="{FF2B5EF4-FFF2-40B4-BE49-F238E27FC236}">
                <a16:creationId xmlns:a16="http://schemas.microsoft.com/office/drawing/2014/main" id="{9FAF712D-7CE3-3AAF-BE84-2F3862A33068}"/>
              </a:ext>
            </a:extLst>
          </p:cNvPr>
          <p:cNvSpPr>
            <a:spLocks noGrp="1"/>
          </p:cNvSpPr>
          <p:nvPr>
            <p:ph type="body" idx="1"/>
          </p:nvPr>
        </p:nvSpPr>
        <p:spPr>
          <a:xfrm>
            <a:off x="1" y="1215749"/>
            <a:ext cx="5538438" cy="3638749"/>
          </a:xfrm>
        </p:spPr>
        <p:txBody>
          <a:bodyPr/>
          <a:lstStyle/>
          <a:p>
            <a:pPr>
              <a:buFont typeface="Wingdings" panose="05000000000000000000" pitchFamily="2" charset="2"/>
              <a:buChar char="§"/>
            </a:pPr>
            <a:endParaRPr lang="pt-PT"/>
          </a:p>
          <a:p>
            <a:pPr lvl="1">
              <a:buFont typeface="Wingdings" panose="05000000000000000000" pitchFamily="2" charset="2"/>
              <a:buChar char="§"/>
            </a:pPr>
            <a:endParaRPr lang="pt-PT"/>
          </a:p>
          <a:p>
            <a:pPr marL="139700" indent="0">
              <a:buNone/>
            </a:pPr>
            <a:endParaRPr lang="pt-PT"/>
          </a:p>
          <a:p>
            <a:pPr marL="139700" indent="0">
              <a:buNone/>
            </a:pPr>
            <a:endParaRPr lang="pt-PT"/>
          </a:p>
          <a:p>
            <a:pPr marL="596900" lvl="1" indent="0">
              <a:buNone/>
            </a:pPr>
            <a:endParaRPr lang="pt-PT"/>
          </a:p>
          <a:p>
            <a:pPr marL="596900" lvl="1" indent="0">
              <a:buNone/>
            </a:pPr>
            <a:endParaRPr lang="pt-PT"/>
          </a:p>
          <a:p>
            <a:pPr lvl="1"/>
            <a:endParaRPr lang="pt-PT"/>
          </a:p>
          <a:p>
            <a:endParaRPr lang="pt-PT"/>
          </a:p>
        </p:txBody>
      </p:sp>
      <p:sp>
        <p:nvSpPr>
          <p:cNvPr id="6" name="Marcador de Posição do Texto 2">
            <a:extLst>
              <a:ext uri="{FF2B5EF4-FFF2-40B4-BE49-F238E27FC236}">
                <a16:creationId xmlns:a16="http://schemas.microsoft.com/office/drawing/2014/main" id="{53263CF0-8687-89FA-AD76-D31476275706}"/>
              </a:ext>
            </a:extLst>
          </p:cNvPr>
          <p:cNvSpPr txBox="1">
            <a:spLocks/>
          </p:cNvSpPr>
          <p:nvPr/>
        </p:nvSpPr>
        <p:spPr>
          <a:xfrm>
            <a:off x="0" y="1215749"/>
            <a:ext cx="5033101" cy="36387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1pPr>
            <a:lvl2pPr marL="914400" marR="0" lvl="1"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2pPr>
            <a:lvl3pPr marL="1371600" marR="0" lvl="2"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3pPr>
            <a:lvl4pPr marL="1828800" marR="0" lvl="3"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4pPr>
            <a:lvl5pPr marL="2286000" marR="0" lvl="4"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5pPr>
            <a:lvl6pPr marL="2743200" marR="0" lvl="5"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6pPr>
            <a:lvl7pPr marL="3200400" marR="0" lvl="6"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7pPr>
            <a:lvl8pPr marL="3657600" marR="0" lvl="7"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8pPr>
            <a:lvl9pPr marL="4114800" marR="0" lvl="8"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9pPr>
          </a:lstStyle>
          <a:p>
            <a:pPr>
              <a:buFont typeface="Wingdings" panose="05000000000000000000" pitchFamily="2" charset="2"/>
              <a:buChar char="§"/>
            </a:pPr>
            <a:r>
              <a:rPr lang="pt-PT" b="1">
                <a:solidFill>
                  <a:schemeClr val="bg1">
                    <a:lumMod val="10000"/>
                  </a:schemeClr>
                </a:solidFill>
              </a:rPr>
              <a:t>Gaze </a:t>
            </a:r>
            <a:r>
              <a:rPr lang="pt-PT" b="1" err="1">
                <a:solidFill>
                  <a:schemeClr val="bg1">
                    <a:lumMod val="10000"/>
                  </a:schemeClr>
                </a:solidFill>
              </a:rPr>
              <a:t>Estimation</a:t>
            </a:r>
            <a:r>
              <a:rPr lang="pt-PT" b="1">
                <a:solidFill>
                  <a:schemeClr val="bg1">
                    <a:lumMod val="10000"/>
                  </a:schemeClr>
                </a:solidFill>
              </a:rPr>
              <a:t> Error:</a:t>
            </a:r>
          </a:p>
          <a:p>
            <a:pPr lvl="1">
              <a:buFont typeface="Wingdings" panose="05000000000000000000" pitchFamily="2" charset="2"/>
              <a:buChar char="§"/>
            </a:pPr>
            <a:r>
              <a:rPr lang="pt-PT" err="1">
                <a:solidFill>
                  <a:schemeClr val="bg1">
                    <a:lumMod val="10000"/>
                  </a:schemeClr>
                </a:solidFill>
              </a:rPr>
              <a:t>Results</a:t>
            </a:r>
            <a:r>
              <a:rPr lang="pt-PT">
                <a:solidFill>
                  <a:schemeClr val="bg1">
                    <a:lumMod val="10000"/>
                  </a:schemeClr>
                </a:solidFill>
              </a:rPr>
              <a:t> </a:t>
            </a:r>
            <a:r>
              <a:rPr lang="pt-PT" err="1">
                <a:solidFill>
                  <a:schemeClr val="bg1">
                    <a:lumMod val="10000"/>
                  </a:schemeClr>
                </a:solidFill>
              </a:rPr>
              <a:t>from</a:t>
            </a:r>
            <a:r>
              <a:rPr lang="pt-PT">
                <a:solidFill>
                  <a:schemeClr val="bg1">
                    <a:lumMod val="10000"/>
                  </a:schemeClr>
                </a:solidFill>
              </a:rPr>
              <a:t> </a:t>
            </a:r>
            <a:r>
              <a:rPr lang="pt-PT" err="1">
                <a:solidFill>
                  <a:schemeClr val="bg1">
                    <a:lumMod val="10000"/>
                  </a:schemeClr>
                </a:solidFill>
              </a:rPr>
              <a:t>participant</a:t>
            </a:r>
            <a:r>
              <a:rPr lang="pt-PT">
                <a:solidFill>
                  <a:schemeClr val="bg1">
                    <a:lumMod val="10000"/>
                  </a:schemeClr>
                </a:solidFill>
              </a:rPr>
              <a:t> P12 </a:t>
            </a:r>
            <a:r>
              <a:rPr lang="pt-PT" err="1">
                <a:solidFill>
                  <a:schemeClr val="bg1">
                    <a:lumMod val="10000"/>
                  </a:schemeClr>
                </a:solidFill>
              </a:rPr>
              <a:t>were</a:t>
            </a:r>
            <a:r>
              <a:rPr lang="pt-PT">
                <a:solidFill>
                  <a:schemeClr val="bg1">
                    <a:lumMod val="10000"/>
                  </a:schemeClr>
                </a:solidFill>
              </a:rPr>
              <a:t> </a:t>
            </a:r>
            <a:r>
              <a:rPr lang="pt-PT" err="1">
                <a:solidFill>
                  <a:schemeClr val="bg1">
                    <a:lumMod val="10000"/>
                  </a:schemeClr>
                </a:solidFill>
              </a:rPr>
              <a:t>excluded</a:t>
            </a:r>
            <a:r>
              <a:rPr lang="pt-PT">
                <a:solidFill>
                  <a:schemeClr val="bg1">
                    <a:lumMod val="10000"/>
                  </a:schemeClr>
                </a:solidFill>
              </a:rPr>
              <a:t> </a:t>
            </a:r>
            <a:r>
              <a:rPr lang="pt-PT" err="1">
                <a:solidFill>
                  <a:schemeClr val="bg1">
                    <a:lumMod val="10000"/>
                  </a:schemeClr>
                </a:solidFill>
              </a:rPr>
              <a:t>due</a:t>
            </a:r>
            <a:r>
              <a:rPr lang="pt-PT">
                <a:solidFill>
                  <a:schemeClr val="bg1">
                    <a:lumMod val="10000"/>
                  </a:schemeClr>
                </a:solidFill>
              </a:rPr>
              <a:t> to </a:t>
            </a:r>
            <a:r>
              <a:rPr lang="pt-PT" err="1">
                <a:solidFill>
                  <a:schemeClr val="bg1">
                    <a:lumMod val="10000"/>
                  </a:schemeClr>
                </a:solidFill>
              </a:rPr>
              <a:t>an</a:t>
            </a:r>
            <a:r>
              <a:rPr lang="pt-PT">
                <a:solidFill>
                  <a:schemeClr val="bg1">
                    <a:lumMod val="10000"/>
                  </a:schemeClr>
                </a:solidFill>
              </a:rPr>
              <a:t> </a:t>
            </a:r>
            <a:r>
              <a:rPr lang="pt-PT" err="1">
                <a:solidFill>
                  <a:schemeClr val="bg1">
                    <a:lumMod val="10000"/>
                  </a:schemeClr>
                </a:solidFill>
              </a:rPr>
              <a:t>unusually</a:t>
            </a:r>
            <a:r>
              <a:rPr lang="pt-PT">
                <a:solidFill>
                  <a:schemeClr val="bg1">
                    <a:lumMod val="10000"/>
                  </a:schemeClr>
                </a:solidFill>
              </a:rPr>
              <a:t> </a:t>
            </a:r>
            <a:r>
              <a:rPr lang="pt-PT" err="1">
                <a:solidFill>
                  <a:schemeClr val="bg1">
                    <a:lumMod val="10000"/>
                  </a:schemeClr>
                </a:solidFill>
              </a:rPr>
              <a:t>high</a:t>
            </a:r>
            <a:r>
              <a:rPr lang="pt-PT">
                <a:solidFill>
                  <a:schemeClr val="bg1">
                    <a:lumMod val="10000"/>
                  </a:schemeClr>
                </a:solidFill>
              </a:rPr>
              <a:t> error (16º);</a:t>
            </a:r>
          </a:p>
          <a:p>
            <a:pPr lvl="1">
              <a:buFont typeface="Wingdings" panose="05000000000000000000" pitchFamily="2" charset="2"/>
              <a:buChar char="§"/>
            </a:pPr>
            <a:r>
              <a:rPr lang="pt-PT" b="1">
                <a:solidFill>
                  <a:schemeClr val="bg1">
                    <a:lumMod val="10000"/>
                  </a:schemeClr>
                </a:solidFill>
              </a:rPr>
              <a:t>Error </a:t>
            </a:r>
            <a:r>
              <a:rPr lang="pt-PT" b="1" err="1">
                <a:solidFill>
                  <a:schemeClr val="bg1">
                    <a:lumMod val="10000"/>
                  </a:schemeClr>
                </a:solidFill>
              </a:rPr>
              <a:t>Comparision</a:t>
            </a:r>
            <a:r>
              <a:rPr lang="pt-PT">
                <a:solidFill>
                  <a:schemeClr val="bg1">
                    <a:lumMod val="10000"/>
                  </a:schemeClr>
                </a:solidFill>
              </a:rPr>
              <a:t>:</a:t>
            </a:r>
          </a:p>
          <a:p>
            <a:pPr lvl="2">
              <a:buFont typeface="Wingdings" panose="05000000000000000000" pitchFamily="2" charset="2"/>
              <a:buChar char="§"/>
            </a:pPr>
            <a:r>
              <a:rPr lang="en-US">
                <a:solidFill>
                  <a:schemeClr val="bg1">
                    <a:lumMod val="10000"/>
                  </a:schemeClr>
                </a:solidFill>
              </a:rPr>
              <a:t>Implicit Online Gaze Calibration (IOGC): </a:t>
            </a:r>
            <a:r>
              <a:rPr lang="en-US" b="1">
                <a:solidFill>
                  <a:schemeClr val="bg1">
                    <a:lumMod val="10000"/>
                  </a:schemeClr>
                </a:solidFill>
              </a:rPr>
              <a:t>1.87°</a:t>
            </a:r>
          </a:p>
          <a:p>
            <a:pPr lvl="2">
              <a:buFont typeface="Wingdings" panose="05000000000000000000" pitchFamily="2" charset="2"/>
              <a:buChar char="§"/>
            </a:pPr>
            <a:r>
              <a:rPr lang="en-US">
                <a:solidFill>
                  <a:schemeClr val="bg1">
                    <a:lumMod val="10000"/>
                  </a:schemeClr>
                </a:solidFill>
              </a:rPr>
              <a:t>9 points calibration: </a:t>
            </a:r>
            <a:r>
              <a:rPr lang="en-US" b="1">
                <a:solidFill>
                  <a:schemeClr val="bg1">
                    <a:lumMod val="10000"/>
                  </a:schemeClr>
                </a:solidFill>
              </a:rPr>
              <a:t>2.57º</a:t>
            </a:r>
          </a:p>
          <a:p>
            <a:pPr lvl="2">
              <a:buFont typeface="Wingdings" panose="05000000000000000000" pitchFamily="2" charset="2"/>
              <a:buChar char="§"/>
            </a:pPr>
            <a:r>
              <a:rPr lang="en-US">
                <a:solidFill>
                  <a:schemeClr val="bg1">
                    <a:lumMod val="10000"/>
                  </a:schemeClr>
                </a:solidFill>
              </a:rPr>
              <a:t>Average Coefficients: </a:t>
            </a:r>
            <a:r>
              <a:rPr lang="en-US" b="1">
                <a:solidFill>
                  <a:schemeClr val="bg1">
                    <a:lumMod val="10000"/>
                  </a:schemeClr>
                </a:solidFill>
              </a:rPr>
              <a:t>2.55º</a:t>
            </a:r>
          </a:p>
          <a:p>
            <a:pPr lvl="2">
              <a:buFont typeface="Wingdings" panose="05000000000000000000" pitchFamily="2" charset="2"/>
              <a:buChar char="§"/>
            </a:pPr>
            <a:endParaRPr lang="en-US" b="1">
              <a:solidFill>
                <a:schemeClr val="bg1">
                  <a:lumMod val="10000"/>
                </a:schemeClr>
              </a:solidFill>
            </a:endParaRPr>
          </a:p>
          <a:p>
            <a:pPr>
              <a:buFont typeface="Wingdings" panose="05000000000000000000" pitchFamily="2" charset="2"/>
              <a:buChar char="§"/>
            </a:pPr>
            <a:r>
              <a:rPr lang="en-US" b="1">
                <a:solidFill>
                  <a:schemeClr val="bg1">
                    <a:lumMod val="10000"/>
                  </a:schemeClr>
                </a:solidFill>
              </a:rPr>
              <a:t>Participant Performance:</a:t>
            </a:r>
          </a:p>
          <a:p>
            <a:pPr lvl="2">
              <a:buFont typeface="Wingdings" panose="05000000000000000000" pitchFamily="2" charset="2"/>
              <a:buChar char="§"/>
            </a:pPr>
            <a:r>
              <a:rPr lang="en-US">
                <a:solidFill>
                  <a:schemeClr val="bg1">
                    <a:lumMod val="10000"/>
                  </a:schemeClr>
                </a:solidFill>
              </a:rPr>
              <a:t>IOGC performed better than both 9 pts and Avg. methods;</a:t>
            </a:r>
          </a:p>
          <a:p>
            <a:pPr lvl="2">
              <a:buFont typeface="Wingdings" panose="05000000000000000000" pitchFamily="2" charset="2"/>
              <a:buChar char="§"/>
            </a:pPr>
            <a:r>
              <a:rPr lang="en-US">
                <a:solidFill>
                  <a:schemeClr val="bg1">
                    <a:lumMod val="10000"/>
                  </a:schemeClr>
                </a:solidFill>
              </a:rPr>
              <a:t>Glasses and eye appearance causes estimation errors around 1º to 6º;</a:t>
            </a:r>
          </a:p>
          <a:p>
            <a:pPr lvl="2">
              <a:buFont typeface="Wingdings" panose="05000000000000000000" pitchFamily="2" charset="2"/>
              <a:buChar char="§"/>
            </a:pPr>
            <a:r>
              <a:rPr lang="pt-PT">
                <a:solidFill>
                  <a:schemeClr val="bg1">
                    <a:lumMod val="10000"/>
                  </a:schemeClr>
                </a:solidFill>
              </a:rPr>
              <a:t>IOGC </a:t>
            </a:r>
            <a:r>
              <a:rPr lang="pt-PT" err="1">
                <a:solidFill>
                  <a:schemeClr val="bg1">
                    <a:lumMod val="10000"/>
                  </a:schemeClr>
                </a:solidFill>
              </a:rPr>
              <a:t>achieved</a:t>
            </a:r>
            <a:r>
              <a:rPr lang="pt-PT">
                <a:solidFill>
                  <a:schemeClr val="bg1">
                    <a:lumMod val="10000"/>
                  </a:schemeClr>
                </a:solidFill>
              </a:rPr>
              <a:t> </a:t>
            </a:r>
            <a:r>
              <a:rPr lang="pt-PT" err="1">
                <a:solidFill>
                  <a:schemeClr val="bg1">
                    <a:lumMod val="10000"/>
                  </a:schemeClr>
                </a:solidFill>
              </a:rPr>
              <a:t>the</a:t>
            </a:r>
            <a:r>
              <a:rPr lang="pt-PT">
                <a:solidFill>
                  <a:schemeClr val="bg1">
                    <a:lumMod val="10000"/>
                  </a:schemeClr>
                </a:solidFill>
              </a:rPr>
              <a:t> </a:t>
            </a:r>
            <a:r>
              <a:rPr lang="pt-PT" err="1">
                <a:solidFill>
                  <a:schemeClr val="bg1">
                    <a:lumMod val="10000"/>
                  </a:schemeClr>
                </a:solidFill>
              </a:rPr>
              <a:t>best</a:t>
            </a:r>
            <a:r>
              <a:rPr lang="pt-PT">
                <a:solidFill>
                  <a:schemeClr val="bg1">
                    <a:lumMod val="10000"/>
                  </a:schemeClr>
                </a:solidFill>
              </a:rPr>
              <a:t> performance for 8 out </a:t>
            </a:r>
            <a:r>
              <a:rPr lang="pt-PT" err="1">
                <a:solidFill>
                  <a:schemeClr val="bg1">
                    <a:lumMod val="10000"/>
                  </a:schemeClr>
                </a:solidFill>
              </a:rPr>
              <a:t>of</a:t>
            </a:r>
            <a:r>
              <a:rPr lang="pt-PT">
                <a:solidFill>
                  <a:schemeClr val="bg1">
                    <a:lumMod val="10000"/>
                  </a:schemeClr>
                </a:solidFill>
              </a:rPr>
              <a:t> 11 </a:t>
            </a:r>
            <a:r>
              <a:rPr lang="pt-PT" err="1">
                <a:solidFill>
                  <a:schemeClr val="bg1">
                    <a:lumMod val="10000"/>
                  </a:schemeClr>
                </a:solidFill>
              </a:rPr>
              <a:t>participants</a:t>
            </a:r>
            <a:r>
              <a:rPr lang="pt-PT">
                <a:solidFill>
                  <a:schemeClr val="bg1">
                    <a:lumMod val="10000"/>
                  </a:schemeClr>
                </a:solidFill>
              </a:rPr>
              <a:t>;</a:t>
            </a:r>
          </a:p>
        </p:txBody>
      </p:sp>
      <p:pic>
        <p:nvPicPr>
          <p:cNvPr id="7" name="Imagem 6" descr="Uma imagem com texto, diagrama, file, Gráfico">
            <a:extLst>
              <a:ext uri="{FF2B5EF4-FFF2-40B4-BE49-F238E27FC236}">
                <a16:creationId xmlns:a16="http://schemas.microsoft.com/office/drawing/2014/main" id="{D4BACD68-F2DD-DF08-397E-4E27AFC1953B}"/>
              </a:ext>
            </a:extLst>
          </p:cNvPr>
          <p:cNvPicPr>
            <a:picLocks noChangeAspect="1"/>
          </p:cNvPicPr>
          <p:nvPr/>
        </p:nvPicPr>
        <p:blipFill>
          <a:blip r:embed="rId2"/>
          <a:stretch>
            <a:fillRect/>
          </a:stretch>
        </p:blipFill>
        <p:spPr>
          <a:xfrm>
            <a:off x="5159114" y="1415316"/>
            <a:ext cx="3984885" cy="2195027"/>
          </a:xfrm>
          <a:prstGeom prst="rect">
            <a:avLst/>
          </a:prstGeom>
        </p:spPr>
      </p:pic>
      <p:sp>
        <p:nvSpPr>
          <p:cNvPr id="4" name="CaixaDeTexto 3">
            <a:extLst>
              <a:ext uri="{FF2B5EF4-FFF2-40B4-BE49-F238E27FC236}">
                <a16:creationId xmlns:a16="http://schemas.microsoft.com/office/drawing/2014/main" id="{6F9448E0-E925-97DC-39FB-05CB39BC4723}"/>
              </a:ext>
            </a:extLst>
          </p:cNvPr>
          <p:cNvSpPr txBox="1"/>
          <p:nvPr/>
        </p:nvSpPr>
        <p:spPr>
          <a:xfrm>
            <a:off x="8541834" y="4854498"/>
            <a:ext cx="602165" cy="307777"/>
          </a:xfrm>
          <a:prstGeom prst="rect">
            <a:avLst/>
          </a:prstGeom>
          <a:noFill/>
        </p:spPr>
        <p:txBody>
          <a:bodyPr wrap="square" lIns="91440" tIns="45720" rIns="91440" bIns="45720" rtlCol="0" anchor="t">
            <a:spAutoFit/>
          </a:bodyPr>
          <a:lstStyle/>
          <a:p>
            <a:r>
              <a:rPr lang="pt-PT"/>
              <a:t>21</a:t>
            </a:r>
          </a:p>
        </p:txBody>
      </p:sp>
    </p:spTree>
    <p:extLst>
      <p:ext uri="{BB962C8B-B14F-4D97-AF65-F5344CB8AC3E}">
        <p14:creationId xmlns:p14="http://schemas.microsoft.com/office/powerpoint/2010/main" val="27898995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CC3022-6665-08B0-E9BF-072E16BE68DF}"/>
              </a:ext>
            </a:extLst>
          </p:cNvPr>
          <p:cNvSpPr>
            <a:spLocks noGrp="1"/>
          </p:cNvSpPr>
          <p:nvPr>
            <p:ph type="title"/>
          </p:nvPr>
        </p:nvSpPr>
        <p:spPr>
          <a:xfrm>
            <a:off x="504409" y="445025"/>
            <a:ext cx="7704000" cy="572700"/>
          </a:xfrm>
        </p:spPr>
        <p:txBody>
          <a:bodyPr/>
          <a:lstStyle/>
          <a:p>
            <a:r>
              <a:rPr lang="pt-PT" err="1"/>
              <a:t>Conclusion</a:t>
            </a:r>
            <a:endParaRPr lang="pt-PT"/>
          </a:p>
        </p:txBody>
      </p:sp>
      <p:sp>
        <p:nvSpPr>
          <p:cNvPr id="3" name="Marcador de Posição do Texto 2">
            <a:extLst>
              <a:ext uri="{FF2B5EF4-FFF2-40B4-BE49-F238E27FC236}">
                <a16:creationId xmlns:a16="http://schemas.microsoft.com/office/drawing/2014/main" id="{9FAF712D-7CE3-3AAF-BE84-2F3862A33068}"/>
              </a:ext>
            </a:extLst>
          </p:cNvPr>
          <p:cNvSpPr>
            <a:spLocks noGrp="1"/>
          </p:cNvSpPr>
          <p:nvPr>
            <p:ph type="body" idx="1"/>
          </p:nvPr>
        </p:nvSpPr>
        <p:spPr>
          <a:xfrm>
            <a:off x="1" y="1215749"/>
            <a:ext cx="5538438" cy="3638749"/>
          </a:xfrm>
        </p:spPr>
        <p:txBody>
          <a:bodyPr/>
          <a:lstStyle/>
          <a:p>
            <a:pPr>
              <a:buFont typeface="Wingdings" panose="05000000000000000000" pitchFamily="2" charset="2"/>
              <a:buChar char="§"/>
            </a:pPr>
            <a:endParaRPr lang="pt-PT"/>
          </a:p>
          <a:p>
            <a:pPr lvl="1">
              <a:buFont typeface="Wingdings" panose="05000000000000000000" pitchFamily="2" charset="2"/>
              <a:buChar char="§"/>
            </a:pPr>
            <a:endParaRPr lang="pt-PT"/>
          </a:p>
          <a:p>
            <a:pPr marL="139700" indent="0">
              <a:buNone/>
            </a:pPr>
            <a:endParaRPr lang="pt-PT"/>
          </a:p>
          <a:p>
            <a:pPr marL="139700" indent="0">
              <a:buNone/>
            </a:pPr>
            <a:endParaRPr lang="pt-PT"/>
          </a:p>
          <a:p>
            <a:pPr marL="596900" lvl="1" indent="0">
              <a:buNone/>
            </a:pPr>
            <a:endParaRPr lang="pt-PT"/>
          </a:p>
          <a:p>
            <a:pPr marL="596900" lvl="1" indent="0">
              <a:buNone/>
            </a:pPr>
            <a:endParaRPr lang="pt-PT"/>
          </a:p>
          <a:p>
            <a:pPr lvl="1"/>
            <a:endParaRPr lang="pt-PT"/>
          </a:p>
          <a:p>
            <a:endParaRPr lang="pt-PT"/>
          </a:p>
        </p:txBody>
      </p:sp>
      <p:sp>
        <p:nvSpPr>
          <p:cNvPr id="6" name="Marcador de Posição do Texto 2">
            <a:extLst>
              <a:ext uri="{FF2B5EF4-FFF2-40B4-BE49-F238E27FC236}">
                <a16:creationId xmlns:a16="http://schemas.microsoft.com/office/drawing/2014/main" id="{53263CF0-8687-89FA-AD76-D31476275706}"/>
              </a:ext>
            </a:extLst>
          </p:cNvPr>
          <p:cNvSpPr txBox="1">
            <a:spLocks/>
          </p:cNvSpPr>
          <p:nvPr/>
        </p:nvSpPr>
        <p:spPr>
          <a:xfrm>
            <a:off x="0" y="1215749"/>
            <a:ext cx="7382107" cy="36387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1pPr>
            <a:lvl2pPr marL="914400" marR="0" lvl="1"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2pPr>
            <a:lvl3pPr marL="1371600" marR="0" lvl="2"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3pPr>
            <a:lvl4pPr marL="1828800" marR="0" lvl="3"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4pPr>
            <a:lvl5pPr marL="2286000" marR="0" lvl="4"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5pPr>
            <a:lvl6pPr marL="2743200" marR="0" lvl="5"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6pPr>
            <a:lvl7pPr marL="3200400" marR="0" lvl="6"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7pPr>
            <a:lvl8pPr marL="3657600" marR="0" lvl="7"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8pPr>
            <a:lvl9pPr marL="4114800" marR="0" lvl="8"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Dosis"/>
                <a:ea typeface="Dosis"/>
                <a:cs typeface="Dosis"/>
                <a:sym typeface="Dosis"/>
              </a:defRPr>
            </a:lvl9pPr>
          </a:lstStyle>
          <a:p>
            <a:pPr lvl="1">
              <a:buFont typeface="Wingdings" panose="05000000000000000000" pitchFamily="2" charset="2"/>
              <a:buChar char="§"/>
            </a:pPr>
            <a:endParaRPr lang="pt-PT">
              <a:solidFill>
                <a:schemeClr val="bg1">
                  <a:lumMod val="10000"/>
                </a:schemeClr>
              </a:solidFill>
            </a:endParaRPr>
          </a:p>
          <a:p>
            <a:pPr>
              <a:buFont typeface="Wingdings" panose="05000000000000000000" pitchFamily="2" charset="2"/>
              <a:buChar char="§"/>
            </a:pPr>
            <a:r>
              <a:rPr lang="pt-PT" b="1" err="1">
                <a:solidFill>
                  <a:schemeClr val="bg1">
                    <a:lumMod val="10000"/>
                  </a:schemeClr>
                </a:solidFill>
              </a:rPr>
              <a:t>Study</a:t>
            </a:r>
            <a:r>
              <a:rPr lang="pt-PT" b="1">
                <a:solidFill>
                  <a:schemeClr val="bg1">
                    <a:lumMod val="10000"/>
                  </a:schemeClr>
                </a:solidFill>
              </a:rPr>
              <a:t> 1 </a:t>
            </a:r>
            <a:r>
              <a:rPr lang="pt-PT" b="1" err="1">
                <a:solidFill>
                  <a:schemeClr val="bg1">
                    <a:lumMod val="10000"/>
                  </a:schemeClr>
                </a:solidFill>
              </a:rPr>
              <a:t>findings</a:t>
            </a:r>
            <a:r>
              <a:rPr lang="pt-PT">
                <a:solidFill>
                  <a:schemeClr val="bg1">
                    <a:lumMod val="10000"/>
                  </a:schemeClr>
                </a:solidFill>
              </a:rPr>
              <a:t>:</a:t>
            </a:r>
          </a:p>
          <a:p>
            <a:pPr lvl="1">
              <a:buFont typeface="Wingdings" panose="05000000000000000000" pitchFamily="2" charset="2"/>
              <a:buChar char="§"/>
            </a:pPr>
            <a:r>
              <a:rPr lang="pt-PT">
                <a:solidFill>
                  <a:schemeClr val="bg1">
                    <a:lumMod val="10000"/>
                  </a:schemeClr>
                </a:solidFill>
              </a:rPr>
              <a:t>Gaze, </a:t>
            </a:r>
            <a:r>
              <a:rPr lang="pt-PT" err="1">
                <a:solidFill>
                  <a:schemeClr val="bg1">
                    <a:lumMod val="10000"/>
                  </a:schemeClr>
                </a:solidFill>
              </a:rPr>
              <a:t>combined</a:t>
            </a:r>
            <a:r>
              <a:rPr lang="pt-PT">
                <a:solidFill>
                  <a:schemeClr val="bg1">
                    <a:lumMod val="10000"/>
                  </a:schemeClr>
                </a:solidFill>
              </a:rPr>
              <a:t> </a:t>
            </a:r>
            <a:r>
              <a:rPr lang="pt-PT" err="1">
                <a:solidFill>
                  <a:schemeClr val="bg1">
                    <a:lumMod val="10000"/>
                  </a:schemeClr>
                </a:solidFill>
              </a:rPr>
              <a:t>with</a:t>
            </a:r>
            <a:r>
              <a:rPr lang="pt-PT">
                <a:solidFill>
                  <a:schemeClr val="bg1">
                    <a:lumMod val="10000"/>
                  </a:schemeClr>
                </a:solidFill>
              </a:rPr>
              <a:t> </a:t>
            </a:r>
            <a:r>
              <a:rPr lang="pt-PT" err="1">
                <a:solidFill>
                  <a:schemeClr val="bg1">
                    <a:lumMod val="10000"/>
                  </a:schemeClr>
                </a:solidFill>
              </a:rPr>
              <a:t>hand</a:t>
            </a:r>
            <a:r>
              <a:rPr lang="pt-PT">
                <a:solidFill>
                  <a:schemeClr val="bg1">
                    <a:lumMod val="10000"/>
                  </a:schemeClr>
                </a:solidFill>
              </a:rPr>
              <a:t> </a:t>
            </a:r>
            <a:r>
              <a:rPr lang="pt-PT" err="1">
                <a:solidFill>
                  <a:schemeClr val="bg1">
                    <a:lumMod val="10000"/>
                  </a:schemeClr>
                </a:solidFill>
              </a:rPr>
              <a:t>interaction</a:t>
            </a:r>
            <a:r>
              <a:rPr lang="pt-PT">
                <a:solidFill>
                  <a:schemeClr val="bg1">
                    <a:lumMod val="10000"/>
                  </a:schemeClr>
                </a:solidFill>
              </a:rPr>
              <a:t>, </a:t>
            </a:r>
            <a:r>
              <a:rPr lang="pt-PT" err="1">
                <a:solidFill>
                  <a:schemeClr val="bg1">
                    <a:lumMod val="10000"/>
                  </a:schemeClr>
                </a:solidFill>
              </a:rPr>
              <a:t>enhances</a:t>
            </a:r>
            <a:r>
              <a:rPr lang="pt-PT">
                <a:solidFill>
                  <a:schemeClr val="bg1">
                    <a:lumMod val="10000"/>
                  </a:schemeClr>
                </a:solidFill>
              </a:rPr>
              <a:t> </a:t>
            </a:r>
            <a:r>
              <a:rPr lang="pt-PT" err="1">
                <a:solidFill>
                  <a:schemeClr val="bg1">
                    <a:lumMod val="10000"/>
                  </a:schemeClr>
                </a:solidFill>
              </a:rPr>
              <a:t>selection</a:t>
            </a:r>
            <a:r>
              <a:rPr lang="pt-PT">
                <a:solidFill>
                  <a:schemeClr val="bg1">
                    <a:lumMod val="10000"/>
                  </a:schemeClr>
                </a:solidFill>
              </a:rPr>
              <a:t> </a:t>
            </a:r>
            <a:r>
              <a:rPr lang="pt-PT" err="1">
                <a:solidFill>
                  <a:schemeClr val="bg1">
                    <a:lumMod val="10000"/>
                  </a:schemeClr>
                </a:solidFill>
              </a:rPr>
              <a:t>efficiency</a:t>
            </a:r>
            <a:r>
              <a:rPr lang="pt-PT">
                <a:solidFill>
                  <a:schemeClr val="bg1">
                    <a:lumMod val="10000"/>
                  </a:schemeClr>
                </a:solidFill>
              </a:rPr>
              <a:t> </a:t>
            </a:r>
            <a:r>
              <a:rPr lang="pt-PT" err="1">
                <a:solidFill>
                  <a:schemeClr val="bg1">
                    <a:lumMod val="10000"/>
                  </a:schemeClr>
                </a:solidFill>
              </a:rPr>
              <a:t>even</a:t>
            </a:r>
            <a:r>
              <a:rPr lang="pt-PT">
                <a:solidFill>
                  <a:schemeClr val="bg1">
                    <a:lumMod val="10000"/>
                  </a:schemeClr>
                </a:solidFill>
              </a:rPr>
              <a:t> </a:t>
            </a:r>
            <a:r>
              <a:rPr lang="pt-PT" err="1">
                <a:solidFill>
                  <a:schemeClr val="bg1">
                    <a:lumMod val="10000"/>
                  </a:schemeClr>
                </a:solidFill>
              </a:rPr>
              <a:t>with</a:t>
            </a:r>
            <a:r>
              <a:rPr lang="pt-PT">
                <a:solidFill>
                  <a:schemeClr val="bg1">
                    <a:lumMod val="10000"/>
                  </a:schemeClr>
                </a:solidFill>
              </a:rPr>
              <a:t> </a:t>
            </a:r>
            <a:r>
              <a:rPr lang="pt-PT" err="1">
                <a:solidFill>
                  <a:schemeClr val="bg1">
                    <a:lumMod val="10000"/>
                  </a:schemeClr>
                </a:solidFill>
              </a:rPr>
              <a:t>multiple</a:t>
            </a:r>
            <a:r>
              <a:rPr lang="pt-PT">
                <a:solidFill>
                  <a:schemeClr val="bg1">
                    <a:lumMod val="10000"/>
                  </a:schemeClr>
                </a:solidFill>
              </a:rPr>
              <a:t> </a:t>
            </a:r>
            <a:r>
              <a:rPr lang="pt-PT" err="1">
                <a:solidFill>
                  <a:schemeClr val="bg1">
                    <a:lumMod val="10000"/>
                  </a:schemeClr>
                </a:solidFill>
              </a:rPr>
              <a:t>occlusions</a:t>
            </a:r>
            <a:r>
              <a:rPr lang="pt-PT">
                <a:solidFill>
                  <a:schemeClr val="bg1">
                    <a:lumMod val="10000"/>
                  </a:schemeClr>
                </a:solidFill>
              </a:rPr>
              <a:t>.</a:t>
            </a:r>
          </a:p>
          <a:p>
            <a:pPr lvl="1">
              <a:buFont typeface="Wingdings" panose="05000000000000000000" pitchFamily="2" charset="2"/>
              <a:buChar char="§"/>
            </a:pPr>
            <a:r>
              <a:rPr lang="pt-PT" err="1">
                <a:solidFill>
                  <a:schemeClr val="bg1">
                    <a:lumMod val="10000"/>
                  </a:schemeClr>
                </a:solidFill>
              </a:rPr>
              <a:t>Reduces</a:t>
            </a:r>
            <a:r>
              <a:rPr lang="pt-PT">
                <a:solidFill>
                  <a:schemeClr val="bg1">
                    <a:lumMod val="10000"/>
                  </a:schemeClr>
                </a:solidFill>
              </a:rPr>
              <a:t> </a:t>
            </a:r>
            <a:r>
              <a:rPr lang="pt-PT" err="1">
                <a:solidFill>
                  <a:schemeClr val="bg1">
                    <a:lumMod val="10000"/>
                  </a:schemeClr>
                </a:solidFill>
              </a:rPr>
              <a:t>arm</a:t>
            </a:r>
            <a:r>
              <a:rPr lang="pt-PT">
                <a:solidFill>
                  <a:schemeClr val="bg1">
                    <a:lumMod val="10000"/>
                  </a:schemeClr>
                </a:solidFill>
              </a:rPr>
              <a:t> fatigue </a:t>
            </a:r>
            <a:r>
              <a:rPr lang="pt-PT" err="1">
                <a:solidFill>
                  <a:schemeClr val="bg1">
                    <a:lumMod val="10000"/>
                  </a:schemeClr>
                </a:solidFill>
              </a:rPr>
              <a:t>during</a:t>
            </a:r>
            <a:r>
              <a:rPr lang="pt-PT">
                <a:solidFill>
                  <a:schemeClr val="bg1">
                    <a:lumMod val="10000"/>
                  </a:schemeClr>
                </a:solidFill>
              </a:rPr>
              <a:t> </a:t>
            </a:r>
            <a:r>
              <a:rPr lang="pt-PT" err="1">
                <a:solidFill>
                  <a:schemeClr val="bg1">
                    <a:lumMod val="10000"/>
                  </a:schemeClr>
                </a:solidFill>
              </a:rPr>
              <a:t>depth</a:t>
            </a:r>
            <a:r>
              <a:rPr lang="pt-PT">
                <a:solidFill>
                  <a:schemeClr val="bg1">
                    <a:lumMod val="10000"/>
                  </a:schemeClr>
                </a:solidFill>
              </a:rPr>
              <a:t> </a:t>
            </a:r>
            <a:r>
              <a:rPr lang="pt-PT" err="1">
                <a:solidFill>
                  <a:schemeClr val="bg1">
                    <a:lumMod val="10000"/>
                  </a:schemeClr>
                </a:solidFill>
              </a:rPr>
              <a:t>translation</a:t>
            </a:r>
            <a:r>
              <a:rPr lang="pt-PT">
                <a:solidFill>
                  <a:schemeClr val="bg1">
                    <a:lumMod val="10000"/>
                  </a:schemeClr>
                </a:solidFill>
              </a:rPr>
              <a:t> </a:t>
            </a:r>
            <a:r>
              <a:rPr lang="pt-PT" err="1">
                <a:solidFill>
                  <a:schemeClr val="bg1">
                    <a:lumMod val="10000"/>
                  </a:schemeClr>
                </a:solidFill>
              </a:rPr>
              <a:t>tasks</a:t>
            </a:r>
            <a:r>
              <a:rPr lang="pt-PT">
                <a:solidFill>
                  <a:schemeClr val="bg1">
                    <a:lumMod val="10000"/>
                  </a:schemeClr>
                </a:solidFill>
              </a:rPr>
              <a:t>.</a:t>
            </a:r>
          </a:p>
          <a:p>
            <a:pPr lvl="1">
              <a:buFont typeface="Wingdings" panose="05000000000000000000" pitchFamily="2" charset="2"/>
              <a:buChar char="§"/>
            </a:pPr>
            <a:endParaRPr lang="pt-PT">
              <a:solidFill>
                <a:schemeClr val="bg1">
                  <a:lumMod val="10000"/>
                </a:schemeClr>
              </a:solidFill>
            </a:endParaRPr>
          </a:p>
          <a:p>
            <a:pPr>
              <a:buFont typeface="Wingdings" panose="05000000000000000000" pitchFamily="2" charset="2"/>
              <a:buChar char="§"/>
            </a:pPr>
            <a:r>
              <a:rPr lang="pt-PT" b="1" err="1">
                <a:solidFill>
                  <a:schemeClr val="bg1">
                    <a:lumMod val="10000"/>
                  </a:schemeClr>
                </a:solidFill>
              </a:rPr>
              <a:t>Implicit</a:t>
            </a:r>
            <a:r>
              <a:rPr lang="pt-PT" b="1">
                <a:solidFill>
                  <a:schemeClr val="bg1">
                    <a:lumMod val="10000"/>
                  </a:schemeClr>
                </a:solidFill>
              </a:rPr>
              <a:t> Online Gaze </a:t>
            </a:r>
            <a:r>
              <a:rPr lang="pt-PT" b="1" err="1">
                <a:solidFill>
                  <a:schemeClr val="bg1">
                    <a:lumMod val="10000"/>
                  </a:schemeClr>
                </a:solidFill>
              </a:rPr>
              <a:t>Calibration</a:t>
            </a:r>
            <a:r>
              <a:rPr lang="pt-PT">
                <a:solidFill>
                  <a:schemeClr val="bg1">
                    <a:lumMod val="10000"/>
                  </a:schemeClr>
                </a:solidFill>
              </a:rPr>
              <a:t>:</a:t>
            </a:r>
          </a:p>
          <a:p>
            <a:pPr lvl="1">
              <a:buFont typeface="Wingdings" panose="05000000000000000000" pitchFamily="2" charset="2"/>
              <a:buChar char="§"/>
            </a:pPr>
            <a:r>
              <a:rPr lang="pt-PT" err="1">
                <a:solidFill>
                  <a:schemeClr val="bg1">
                    <a:lumMod val="10000"/>
                  </a:schemeClr>
                </a:solidFill>
              </a:rPr>
              <a:t>Introduced</a:t>
            </a:r>
            <a:r>
              <a:rPr lang="pt-PT">
                <a:solidFill>
                  <a:schemeClr val="bg1">
                    <a:lumMod val="10000"/>
                  </a:schemeClr>
                </a:solidFill>
              </a:rPr>
              <a:t> a </a:t>
            </a:r>
            <a:r>
              <a:rPr lang="pt-PT" err="1">
                <a:solidFill>
                  <a:schemeClr val="bg1">
                    <a:lumMod val="10000"/>
                  </a:schemeClr>
                </a:solidFill>
              </a:rPr>
              <a:t>method</a:t>
            </a:r>
            <a:r>
              <a:rPr lang="pt-PT">
                <a:solidFill>
                  <a:schemeClr val="bg1">
                    <a:lumMod val="10000"/>
                  </a:schemeClr>
                </a:solidFill>
              </a:rPr>
              <a:t> </a:t>
            </a:r>
            <a:r>
              <a:rPr lang="pt-PT" err="1">
                <a:solidFill>
                  <a:schemeClr val="bg1">
                    <a:lumMod val="10000"/>
                  </a:schemeClr>
                </a:solidFill>
              </a:rPr>
              <a:t>that</a:t>
            </a:r>
            <a:r>
              <a:rPr lang="pt-PT">
                <a:solidFill>
                  <a:schemeClr val="bg1">
                    <a:lumMod val="10000"/>
                  </a:schemeClr>
                </a:solidFill>
              </a:rPr>
              <a:t> </a:t>
            </a:r>
            <a:r>
              <a:rPr lang="pt-PT" err="1">
                <a:solidFill>
                  <a:schemeClr val="bg1">
                    <a:lumMod val="10000"/>
                  </a:schemeClr>
                </a:solidFill>
              </a:rPr>
              <a:t>eliminates</a:t>
            </a:r>
            <a:r>
              <a:rPr lang="pt-PT">
                <a:solidFill>
                  <a:schemeClr val="bg1">
                    <a:lumMod val="10000"/>
                  </a:schemeClr>
                </a:solidFill>
              </a:rPr>
              <a:t> </a:t>
            </a:r>
            <a:r>
              <a:rPr lang="pt-PT" err="1">
                <a:solidFill>
                  <a:schemeClr val="bg1">
                    <a:lumMod val="10000"/>
                  </a:schemeClr>
                </a:solidFill>
              </a:rPr>
              <a:t>the</a:t>
            </a:r>
            <a:r>
              <a:rPr lang="pt-PT">
                <a:solidFill>
                  <a:schemeClr val="bg1">
                    <a:lumMod val="10000"/>
                  </a:schemeClr>
                </a:solidFill>
              </a:rPr>
              <a:t> </a:t>
            </a:r>
            <a:r>
              <a:rPr lang="pt-PT" err="1">
                <a:solidFill>
                  <a:schemeClr val="bg1">
                    <a:lumMod val="10000"/>
                  </a:schemeClr>
                </a:solidFill>
              </a:rPr>
              <a:t>need</a:t>
            </a:r>
            <a:r>
              <a:rPr lang="pt-PT">
                <a:solidFill>
                  <a:schemeClr val="bg1">
                    <a:lumMod val="10000"/>
                  </a:schemeClr>
                </a:solidFill>
              </a:rPr>
              <a:t> for </a:t>
            </a:r>
            <a:r>
              <a:rPr lang="pt-PT" err="1">
                <a:solidFill>
                  <a:schemeClr val="bg1">
                    <a:lumMod val="10000"/>
                  </a:schemeClr>
                </a:solidFill>
              </a:rPr>
              <a:t>explicit</a:t>
            </a:r>
            <a:r>
              <a:rPr lang="pt-PT">
                <a:solidFill>
                  <a:schemeClr val="bg1">
                    <a:lumMod val="10000"/>
                  </a:schemeClr>
                </a:solidFill>
              </a:rPr>
              <a:t> </a:t>
            </a:r>
            <a:r>
              <a:rPr lang="pt-PT" err="1">
                <a:solidFill>
                  <a:schemeClr val="bg1">
                    <a:lumMod val="10000"/>
                  </a:schemeClr>
                </a:solidFill>
              </a:rPr>
              <a:t>calibration</a:t>
            </a:r>
            <a:r>
              <a:rPr lang="pt-PT">
                <a:solidFill>
                  <a:schemeClr val="bg1">
                    <a:lumMod val="10000"/>
                  </a:schemeClr>
                </a:solidFill>
              </a:rPr>
              <a:t>;</a:t>
            </a:r>
          </a:p>
          <a:p>
            <a:pPr lvl="1">
              <a:buFont typeface="Wingdings" panose="05000000000000000000" pitchFamily="2" charset="2"/>
              <a:buChar char="§"/>
            </a:pPr>
            <a:r>
              <a:rPr lang="pt-PT" err="1">
                <a:solidFill>
                  <a:schemeClr val="bg1">
                    <a:lumMod val="10000"/>
                  </a:schemeClr>
                </a:solidFill>
              </a:rPr>
              <a:t>Calibration</a:t>
            </a:r>
            <a:r>
              <a:rPr lang="pt-PT">
                <a:solidFill>
                  <a:schemeClr val="bg1">
                    <a:lumMod val="10000"/>
                  </a:schemeClr>
                </a:solidFill>
              </a:rPr>
              <a:t> </a:t>
            </a:r>
            <a:r>
              <a:rPr lang="pt-PT" err="1">
                <a:solidFill>
                  <a:schemeClr val="bg1">
                    <a:lumMod val="10000"/>
                  </a:schemeClr>
                </a:solidFill>
              </a:rPr>
              <a:t>is</a:t>
            </a:r>
            <a:r>
              <a:rPr lang="pt-PT">
                <a:solidFill>
                  <a:schemeClr val="bg1">
                    <a:lumMod val="10000"/>
                  </a:schemeClr>
                </a:solidFill>
              </a:rPr>
              <a:t> </a:t>
            </a:r>
            <a:r>
              <a:rPr lang="pt-PT" err="1">
                <a:solidFill>
                  <a:schemeClr val="bg1">
                    <a:lumMod val="10000"/>
                  </a:schemeClr>
                </a:solidFill>
              </a:rPr>
              <a:t>made</a:t>
            </a:r>
            <a:r>
              <a:rPr lang="pt-PT">
                <a:solidFill>
                  <a:schemeClr val="bg1">
                    <a:lumMod val="10000"/>
                  </a:schemeClr>
                </a:solidFill>
              </a:rPr>
              <a:t> </a:t>
            </a:r>
            <a:r>
              <a:rPr lang="pt-PT" err="1">
                <a:solidFill>
                  <a:schemeClr val="bg1">
                    <a:lumMod val="10000"/>
                  </a:schemeClr>
                </a:solidFill>
              </a:rPr>
              <a:t>by</a:t>
            </a:r>
            <a:r>
              <a:rPr lang="pt-PT">
                <a:solidFill>
                  <a:schemeClr val="bg1">
                    <a:lumMod val="10000"/>
                  </a:schemeClr>
                </a:solidFill>
              </a:rPr>
              <a:t> </a:t>
            </a:r>
            <a:r>
              <a:rPr lang="pt-PT" err="1">
                <a:solidFill>
                  <a:schemeClr val="bg1">
                    <a:lumMod val="10000"/>
                  </a:schemeClr>
                </a:solidFill>
              </a:rPr>
              <a:t>interacting</a:t>
            </a:r>
            <a:r>
              <a:rPr lang="pt-PT">
                <a:solidFill>
                  <a:schemeClr val="bg1">
                    <a:lumMod val="10000"/>
                  </a:schemeClr>
                </a:solidFill>
              </a:rPr>
              <a:t> </a:t>
            </a:r>
            <a:r>
              <a:rPr lang="pt-PT" err="1">
                <a:solidFill>
                  <a:schemeClr val="bg1">
                    <a:lumMod val="10000"/>
                  </a:schemeClr>
                </a:solidFill>
              </a:rPr>
              <a:t>with</a:t>
            </a:r>
            <a:r>
              <a:rPr lang="pt-PT">
                <a:solidFill>
                  <a:schemeClr val="bg1">
                    <a:lumMod val="10000"/>
                  </a:schemeClr>
                </a:solidFill>
              </a:rPr>
              <a:t> </a:t>
            </a:r>
            <a:r>
              <a:rPr lang="pt-PT" err="1">
                <a:solidFill>
                  <a:schemeClr val="bg1">
                    <a:lumMod val="10000"/>
                  </a:schemeClr>
                </a:solidFill>
              </a:rPr>
              <a:t>the</a:t>
            </a:r>
            <a:r>
              <a:rPr lang="pt-PT">
                <a:solidFill>
                  <a:schemeClr val="bg1">
                    <a:lumMod val="10000"/>
                  </a:schemeClr>
                </a:solidFill>
              </a:rPr>
              <a:t> </a:t>
            </a:r>
            <a:r>
              <a:rPr lang="pt-PT" err="1">
                <a:solidFill>
                  <a:schemeClr val="bg1">
                    <a:lumMod val="10000"/>
                  </a:schemeClr>
                </a:solidFill>
              </a:rPr>
              <a:t>environment</a:t>
            </a:r>
            <a:r>
              <a:rPr lang="pt-PT">
                <a:solidFill>
                  <a:schemeClr val="bg1">
                    <a:lumMod val="10000"/>
                  </a:schemeClr>
                </a:solidFill>
              </a:rPr>
              <a:t>;</a:t>
            </a:r>
          </a:p>
          <a:p>
            <a:pPr lvl="1">
              <a:buFont typeface="Wingdings" panose="05000000000000000000" pitchFamily="2" charset="2"/>
              <a:buChar char="§"/>
            </a:pPr>
            <a:endParaRPr lang="pt-PT">
              <a:solidFill>
                <a:schemeClr val="bg1">
                  <a:lumMod val="10000"/>
                </a:schemeClr>
              </a:solidFill>
            </a:endParaRPr>
          </a:p>
          <a:p>
            <a:pPr>
              <a:buFont typeface="Wingdings" panose="05000000000000000000" pitchFamily="2" charset="2"/>
              <a:buChar char="§"/>
            </a:pPr>
            <a:r>
              <a:rPr lang="pt-PT" b="1" err="1">
                <a:solidFill>
                  <a:schemeClr val="bg1">
                    <a:lumMod val="10000"/>
                  </a:schemeClr>
                </a:solidFill>
              </a:rPr>
              <a:t>Study</a:t>
            </a:r>
            <a:r>
              <a:rPr lang="pt-PT" b="1">
                <a:solidFill>
                  <a:schemeClr val="bg1">
                    <a:lumMod val="10000"/>
                  </a:schemeClr>
                </a:solidFill>
              </a:rPr>
              <a:t> 2 </a:t>
            </a:r>
            <a:r>
              <a:rPr lang="pt-PT" b="1" err="1">
                <a:solidFill>
                  <a:schemeClr val="bg1">
                    <a:lumMod val="10000"/>
                  </a:schemeClr>
                </a:solidFill>
              </a:rPr>
              <a:t>findings</a:t>
            </a:r>
            <a:r>
              <a:rPr lang="pt-PT">
                <a:solidFill>
                  <a:schemeClr val="bg1">
                    <a:lumMod val="10000"/>
                  </a:schemeClr>
                </a:solidFill>
              </a:rPr>
              <a:t>:</a:t>
            </a:r>
          </a:p>
          <a:p>
            <a:pPr lvl="1">
              <a:buFont typeface="Wingdings" panose="05000000000000000000" pitchFamily="2" charset="2"/>
              <a:buChar char="§"/>
            </a:pPr>
            <a:r>
              <a:rPr lang="pt-PT" err="1">
                <a:solidFill>
                  <a:schemeClr val="bg1">
                    <a:lumMod val="10000"/>
                  </a:schemeClr>
                </a:solidFill>
              </a:rPr>
              <a:t>Implicit</a:t>
            </a:r>
            <a:r>
              <a:rPr lang="pt-PT">
                <a:solidFill>
                  <a:schemeClr val="bg1">
                    <a:lumMod val="10000"/>
                  </a:schemeClr>
                </a:solidFill>
              </a:rPr>
              <a:t> </a:t>
            </a:r>
            <a:r>
              <a:rPr lang="pt-PT" err="1">
                <a:solidFill>
                  <a:schemeClr val="bg1">
                    <a:lumMod val="10000"/>
                  </a:schemeClr>
                </a:solidFill>
              </a:rPr>
              <a:t>calibration</a:t>
            </a:r>
            <a:r>
              <a:rPr lang="pt-PT">
                <a:solidFill>
                  <a:schemeClr val="bg1">
                    <a:lumMod val="10000"/>
                  </a:schemeClr>
                </a:solidFill>
              </a:rPr>
              <a:t> </a:t>
            </a:r>
            <a:r>
              <a:rPr lang="pt-PT" err="1">
                <a:solidFill>
                  <a:schemeClr val="bg1">
                    <a:lumMod val="10000"/>
                  </a:schemeClr>
                </a:solidFill>
              </a:rPr>
              <a:t>is</a:t>
            </a:r>
            <a:r>
              <a:rPr lang="pt-PT">
                <a:solidFill>
                  <a:schemeClr val="bg1">
                    <a:lumMod val="10000"/>
                  </a:schemeClr>
                </a:solidFill>
              </a:rPr>
              <a:t> </a:t>
            </a:r>
            <a:r>
              <a:rPr lang="pt-PT" err="1">
                <a:solidFill>
                  <a:schemeClr val="bg1">
                    <a:lumMod val="10000"/>
                  </a:schemeClr>
                </a:solidFill>
              </a:rPr>
              <a:t>better</a:t>
            </a:r>
            <a:r>
              <a:rPr lang="pt-PT">
                <a:solidFill>
                  <a:schemeClr val="bg1">
                    <a:lumMod val="10000"/>
                  </a:schemeClr>
                </a:solidFill>
              </a:rPr>
              <a:t> </a:t>
            </a:r>
            <a:r>
              <a:rPr lang="pt-PT" err="1">
                <a:solidFill>
                  <a:schemeClr val="bg1">
                    <a:lumMod val="10000"/>
                  </a:schemeClr>
                </a:solidFill>
              </a:rPr>
              <a:t>that</a:t>
            </a:r>
            <a:r>
              <a:rPr lang="pt-PT">
                <a:solidFill>
                  <a:schemeClr val="bg1">
                    <a:lumMod val="10000"/>
                  </a:schemeClr>
                </a:solidFill>
              </a:rPr>
              <a:t> </a:t>
            </a:r>
            <a:r>
              <a:rPr lang="pt-PT" err="1">
                <a:solidFill>
                  <a:schemeClr val="bg1">
                    <a:lumMod val="10000"/>
                  </a:schemeClr>
                </a:solidFill>
              </a:rPr>
              <a:t>two</a:t>
            </a:r>
            <a:r>
              <a:rPr lang="pt-PT">
                <a:solidFill>
                  <a:schemeClr val="bg1">
                    <a:lumMod val="10000"/>
                  </a:schemeClr>
                </a:solidFill>
              </a:rPr>
              <a:t> </a:t>
            </a:r>
            <a:r>
              <a:rPr lang="pt-PT" err="1">
                <a:solidFill>
                  <a:schemeClr val="bg1">
                    <a:lumMod val="10000"/>
                  </a:schemeClr>
                </a:solidFill>
              </a:rPr>
              <a:t>baseline</a:t>
            </a:r>
            <a:r>
              <a:rPr lang="pt-PT">
                <a:solidFill>
                  <a:schemeClr val="bg1">
                    <a:lumMod val="10000"/>
                  </a:schemeClr>
                </a:solidFill>
              </a:rPr>
              <a:t> </a:t>
            </a:r>
            <a:r>
              <a:rPr lang="pt-PT" err="1">
                <a:solidFill>
                  <a:schemeClr val="bg1">
                    <a:lumMod val="10000"/>
                  </a:schemeClr>
                </a:solidFill>
              </a:rPr>
              <a:t>calibration</a:t>
            </a:r>
            <a:r>
              <a:rPr lang="pt-PT">
                <a:solidFill>
                  <a:schemeClr val="bg1">
                    <a:lumMod val="10000"/>
                  </a:schemeClr>
                </a:solidFill>
              </a:rPr>
              <a:t> </a:t>
            </a:r>
            <a:r>
              <a:rPr lang="pt-PT" err="1">
                <a:solidFill>
                  <a:schemeClr val="bg1">
                    <a:lumMod val="10000"/>
                  </a:schemeClr>
                </a:solidFill>
              </a:rPr>
              <a:t>techniques</a:t>
            </a:r>
            <a:r>
              <a:rPr lang="pt-PT">
                <a:solidFill>
                  <a:schemeClr val="bg1">
                    <a:lumMod val="10000"/>
                  </a:schemeClr>
                </a:solidFill>
              </a:rPr>
              <a:t>;</a:t>
            </a:r>
          </a:p>
          <a:p>
            <a:pPr>
              <a:buFont typeface="Wingdings" panose="05000000000000000000" pitchFamily="2" charset="2"/>
              <a:buChar char="§"/>
            </a:pPr>
            <a:endParaRPr lang="pt-PT">
              <a:solidFill>
                <a:schemeClr val="bg1">
                  <a:lumMod val="10000"/>
                </a:schemeClr>
              </a:solidFill>
            </a:endParaRPr>
          </a:p>
        </p:txBody>
      </p:sp>
      <p:sp>
        <p:nvSpPr>
          <p:cNvPr id="4" name="CaixaDeTexto 3">
            <a:extLst>
              <a:ext uri="{FF2B5EF4-FFF2-40B4-BE49-F238E27FC236}">
                <a16:creationId xmlns:a16="http://schemas.microsoft.com/office/drawing/2014/main" id="{47F49894-EA60-E9D0-1F20-8C19917A4D13}"/>
              </a:ext>
            </a:extLst>
          </p:cNvPr>
          <p:cNvSpPr txBox="1"/>
          <p:nvPr/>
        </p:nvSpPr>
        <p:spPr>
          <a:xfrm>
            <a:off x="8549268" y="4854498"/>
            <a:ext cx="594731" cy="307777"/>
          </a:xfrm>
          <a:prstGeom prst="rect">
            <a:avLst/>
          </a:prstGeom>
          <a:noFill/>
        </p:spPr>
        <p:txBody>
          <a:bodyPr wrap="square" lIns="91440" tIns="45720" rIns="91440" bIns="45720" rtlCol="0" anchor="t">
            <a:spAutoFit/>
          </a:bodyPr>
          <a:lstStyle/>
          <a:p>
            <a:r>
              <a:rPr lang="pt-PT"/>
              <a:t>22</a:t>
            </a:r>
          </a:p>
        </p:txBody>
      </p:sp>
    </p:spTree>
    <p:extLst>
      <p:ext uri="{BB962C8B-B14F-4D97-AF65-F5344CB8AC3E}">
        <p14:creationId xmlns:p14="http://schemas.microsoft.com/office/powerpoint/2010/main" val="17871542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530CE5-6576-2C84-92D8-8CB20D0B49E8}"/>
              </a:ext>
            </a:extLst>
          </p:cNvPr>
          <p:cNvSpPr>
            <a:spLocks noGrp="1"/>
          </p:cNvSpPr>
          <p:nvPr>
            <p:ph type="title"/>
          </p:nvPr>
        </p:nvSpPr>
        <p:spPr/>
        <p:txBody>
          <a:bodyPr/>
          <a:lstStyle/>
          <a:p>
            <a:r>
              <a:rPr lang="pt-PT" err="1"/>
              <a:t>Bibliography</a:t>
            </a:r>
            <a:endParaRPr lang="pt-PT"/>
          </a:p>
        </p:txBody>
      </p:sp>
      <p:sp>
        <p:nvSpPr>
          <p:cNvPr id="3" name="Marcador de Posição do Texto 2">
            <a:extLst>
              <a:ext uri="{FF2B5EF4-FFF2-40B4-BE49-F238E27FC236}">
                <a16:creationId xmlns:a16="http://schemas.microsoft.com/office/drawing/2014/main" id="{0A35ABA7-1598-5A28-E072-26C5D8AB6BC5}"/>
              </a:ext>
            </a:extLst>
          </p:cNvPr>
          <p:cNvSpPr>
            <a:spLocks noGrp="1"/>
          </p:cNvSpPr>
          <p:nvPr>
            <p:ph type="body" idx="1"/>
          </p:nvPr>
        </p:nvSpPr>
        <p:spPr>
          <a:xfrm>
            <a:off x="720000" y="1215749"/>
            <a:ext cx="7704000" cy="3542105"/>
          </a:xfrm>
        </p:spPr>
        <p:txBody>
          <a:bodyPr/>
          <a:lstStyle/>
          <a:p>
            <a:r>
              <a:rPr lang="pt-PT">
                <a:hlinkClick r:id="rId2"/>
              </a:rPr>
              <a:t>https://www.researchgate.net/profile/Rawan_Alghofaili/publication/332747757/figure/fig5/AS:756186420899846@1557300300966/Computing-the-gaze-angle.ppm</a:t>
            </a:r>
            <a:endParaRPr lang="pt-PT"/>
          </a:p>
          <a:p>
            <a:r>
              <a:rPr lang="pt-PT">
                <a:hlinkClick r:id="rId3"/>
              </a:rPr>
              <a:t>https://www.robotlab.com/hubfs/VR-AR.jpeg</a:t>
            </a:r>
            <a:endParaRPr lang="pt-PT"/>
          </a:p>
          <a:p>
            <a:r>
              <a:rPr lang="pt-PT">
                <a:hlinkClick r:id="rId4"/>
              </a:rPr>
              <a:t>https://cdn-dynmedia-1.microsoft.com/is/image/microsoftcorp/gldn-Hololens2-ImmHero:VP2-859x540</a:t>
            </a:r>
            <a:endParaRPr lang="pt-PT"/>
          </a:p>
          <a:p>
            <a:r>
              <a:rPr lang="pt-PT">
                <a:hlinkClick r:id="rId5"/>
              </a:rPr>
              <a:t>https://www.cnet.com/a/img/resize/636e3a23602386fe52d7fc5bbb08f31568f9c315/hub/2021/06/19/65e980ba-f9c0-4eea-9b1b-00464d773488/htc-vive-pro-2.jpg?auto=webp&amp;fit=crop&amp;height=1200&amp;width=1200</a:t>
            </a:r>
            <a:endParaRPr lang="pt-PT"/>
          </a:p>
          <a:p>
            <a:r>
              <a:rPr lang="pt-PT" u="sng"/>
              <a:t>https://ieeexplore.ieee.org/document/10108465</a:t>
            </a:r>
          </a:p>
        </p:txBody>
      </p:sp>
      <p:sp>
        <p:nvSpPr>
          <p:cNvPr id="4" name="CaixaDeTexto 3">
            <a:extLst>
              <a:ext uri="{FF2B5EF4-FFF2-40B4-BE49-F238E27FC236}">
                <a16:creationId xmlns:a16="http://schemas.microsoft.com/office/drawing/2014/main" id="{735120C7-64D3-2FC9-1D46-DC4ECA84755B}"/>
              </a:ext>
            </a:extLst>
          </p:cNvPr>
          <p:cNvSpPr txBox="1"/>
          <p:nvPr/>
        </p:nvSpPr>
        <p:spPr>
          <a:xfrm>
            <a:off x="8497229" y="4854498"/>
            <a:ext cx="646771" cy="307777"/>
          </a:xfrm>
          <a:prstGeom prst="rect">
            <a:avLst/>
          </a:prstGeom>
          <a:noFill/>
        </p:spPr>
        <p:txBody>
          <a:bodyPr wrap="square" lIns="91440" tIns="45720" rIns="91440" bIns="45720" rtlCol="0" anchor="t">
            <a:spAutoFit/>
          </a:bodyPr>
          <a:lstStyle/>
          <a:p>
            <a:r>
              <a:rPr lang="pt-PT"/>
              <a:t>23</a:t>
            </a:r>
          </a:p>
        </p:txBody>
      </p:sp>
    </p:spTree>
    <p:extLst>
      <p:ext uri="{BB962C8B-B14F-4D97-AF65-F5344CB8AC3E}">
        <p14:creationId xmlns:p14="http://schemas.microsoft.com/office/powerpoint/2010/main" val="2287708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CC3022-6665-08B0-E9BF-072E16BE68DF}"/>
              </a:ext>
            </a:extLst>
          </p:cNvPr>
          <p:cNvSpPr>
            <a:spLocks noGrp="1"/>
          </p:cNvSpPr>
          <p:nvPr>
            <p:ph type="title"/>
          </p:nvPr>
        </p:nvSpPr>
        <p:spPr/>
        <p:txBody>
          <a:bodyPr/>
          <a:lstStyle/>
          <a:p>
            <a:r>
              <a:rPr lang="pt-PT" err="1"/>
              <a:t>Introduction</a:t>
            </a:r>
            <a:endParaRPr lang="pt-PT"/>
          </a:p>
        </p:txBody>
      </p:sp>
      <p:sp>
        <p:nvSpPr>
          <p:cNvPr id="3" name="Marcador de Posição do Texto 2">
            <a:extLst>
              <a:ext uri="{FF2B5EF4-FFF2-40B4-BE49-F238E27FC236}">
                <a16:creationId xmlns:a16="http://schemas.microsoft.com/office/drawing/2014/main" id="{9FAF712D-7CE3-3AAF-BE84-2F3862A33068}"/>
              </a:ext>
            </a:extLst>
          </p:cNvPr>
          <p:cNvSpPr>
            <a:spLocks noGrp="1"/>
          </p:cNvSpPr>
          <p:nvPr>
            <p:ph type="body" idx="1"/>
          </p:nvPr>
        </p:nvSpPr>
        <p:spPr>
          <a:xfrm>
            <a:off x="720000" y="1215749"/>
            <a:ext cx="7704000" cy="3638749"/>
          </a:xfrm>
        </p:spPr>
        <p:txBody>
          <a:bodyPr/>
          <a:lstStyle/>
          <a:p>
            <a:pPr>
              <a:buFont typeface="Wingdings" panose="05000000000000000000" pitchFamily="2" charset="2"/>
              <a:buChar char="§"/>
            </a:pPr>
            <a:r>
              <a:rPr lang="pt-PT"/>
              <a:t>VR/AR </a:t>
            </a:r>
            <a:r>
              <a:rPr lang="pt-PT" err="1"/>
              <a:t>technologies</a:t>
            </a:r>
            <a:r>
              <a:rPr lang="pt-PT"/>
              <a:t>:</a:t>
            </a:r>
          </a:p>
          <a:p>
            <a:pPr lvl="1">
              <a:buFont typeface="Wingdings" panose="05000000000000000000" pitchFamily="2" charset="2"/>
              <a:buChar char="§"/>
            </a:pPr>
            <a:r>
              <a:rPr lang="pt-PT" err="1"/>
              <a:t>Merge</a:t>
            </a:r>
            <a:r>
              <a:rPr lang="pt-PT"/>
              <a:t> digital </a:t>
            </a:r>
            <a:r>
              <a:rPr lang="pt-PT" err="1"/>
              <a:t>and</a:t>
            </a:r>
            <a:r>
              <a:rPr lang="pt-PT"/>
              <a:t> </a:t>
            </a:r>
            <a:r>
              <a:rPr lang="pt-PT" err="1"/>
              <a:t>physical</a:t>
            </a:r>
            <a:r>
              <a:rPr lang="pt-PT"/>
              <a:t> </a:t>
            </a:r>
            <a:r>
              <a:rPr lang="pt-PT" err="1"/>
              <a:t>worlds</a:t>
            </a:r>
            <a:r>
              <a:rPr lang="pt-PT"/>
              <a:t>;</a:t>
            </a:r>
          </a:p>
          <a:p>
            <a:pPr lvl="1">
              <a:buFont typeface="Wingdings" panose="05000000000000000000" pitchFamily="2" charset="2"/>
              <a:buChar char="§"/>
            </a:pPr>
            <a:r>
              <a:rPr lang="pt-PT" err="1"/>
              <a:t>Increase</a:t>
            </a:r>
            <a:r>
              <a:rPr lang="pt-PT"/>
              <a:t> </a:t>
            </a:r>
            <a:r>
              <a:rPr lang="pt-PT" err="1"/>
              <a:t>user</a:t>
            </a:r>
            <a:r>
              <a:rPr lang="pt-PT"/>
              <a:t> </a:t>
            </a:r>
            <a:r>
              <a:rPr lang="pt-PT" err="1"/>
              <a:t>immersion</a:t>
            </a:r>
            <a:r>
              <a:rPr lang="pt-PT"/>
              <a:t> </a:t>
            </a:r>
            <a:r>
              <a:rPr lang="pt-PT" err="1"/>
              <a:t>compared</a:t>
            </a:r>
            <a:r>
              <a:rPr lang="pt-PT"/>
              <a:t> to  </a:t>
            </a:r>
            <a:r>
              <a:rPr lang="pt-PT" err="1"/>
              <a:t>traditional</a:t>
            </a:r>
            <a:r>
              <a:rPr lang="pt-PT"/>
              <a:t> 2D </a:t>
            </a:r>
            <a:r>
              <a:rPr lang="pt-PT" err="1"/>
              <a:t>screens</a:t>
            </a:r>
            <a:r>
              <a:rPr lang="pt-PT"/>
              <a:t>;</a:t>
            </a:r>
          </a:p>
          <a:p>
            <a:pPr lvl="1">
              <a:buFont typeface="Wingdings" panose="05000000000000000000" pitchFamily="2" charset="2"/>
              <a:buChar char="§"/>
            </a:pPr>
            <a:endParaRPr lang="pt-PT"/>
          </a:p>
          <a:p>
            <a:pPr>
              <a:buFont typeface="Wingdings" panose="05000000000000000000" pitchFamily="2" charset="2"/>
              <a:buChar char="§"/>
            </a:pPr>
            <a:r>
              <a:rPr lang="pt-PT" err="1"/>
              <a:t>Current</a:t>
            </a:r>
            <a:r>
              <a:rPr lang="pt-PT"/>
              <a:t> </a:t>
            </a:r>
            <a:r>
              <a:rPr lang="pt-PT" err="1"/>
              <a:t>interaction</a:t>
            </a:r>
            <a:r>
              <a:rPr lang="pt-PT"/>
              <a:t> </a:t>
            </a:r>
            <a:r>
              <a:rPr lang="pt-PT" err="1"/>
              <a:t>methods</a:t>
            </a:r>
            <a:r>
              <a:rPr lang="pt-PT"/>
              <a:t>:</a:t>
            </a:r>
          </a:p>
          <a:p>
            <a:pPr lvl="1">
              <a:buFont typeface="Wingdings" panose="05000000000000000000" pitchFamily="2" charset="2"/>
              <a:buChar char="§"/>
            </a:pPr>
            <a:r>
              <a:rPr lang="pt-PT"/>
              <a:t>VR </a:t>
            </a:r>
            <a:r>
              <a:rPr lang="pt-PT" err="1"/>
              <a:t>devices</a:t>
            </a:r>
            <a:r>
              <a:rPr lang="pt-PT"/>
              <a:t>: </a:t>
            </a:r>
            <a:r>
              <a:rPr lang="pt-PT" err="1"/>
              <a:t>Handheld</a:t>
            </a:r>
            <a:r>
              <a:rPr lang="pt-PT"/>
              <a:t> </a:t>
            </a:r>
            <a:r>
              <a:rPr lang="pt-PT" err="1"/>
              <a:t>controllers</a:t>
            </a:r>
            <a:r>
              <a:rPr lang="pt-PT"/>
              <a:t> (</a:t>
            </a:r>
            <a:r>
              <a:rPr lang="pt-PT" err="1"/>
              <a:t>eg</a:t>
            </a:r>
            <a:r>
              <a:rPr lang="pt-PT"/>
              <a:t>., HTC Vive, </a:t>
            </a:r>
            <a:r>
              <a:rPr lang="pt-PT" err="1"/>
              <a:t>Oculus</a:t>
            </a:r>
            <a:r>
              <a:rPr lang="pt-PT"/>
              <a:t> </a:t>
            </a:r>
            <a:r>
              <a:rPr lang="pt-PT" err="1"/>
              <a:t>Quest</a:t>
            </a:r>
            <a:r>
              <a:rPr lang="pt-PT"/>
              <a:t>);</a:t>
            </a:r>
          </a:p>
          <a:p>
            <a:pPr lvl="1">
              <a:buFont typeface="Wingdings" panose="05000000000000000000" pitchFamily="2" charset="2"/>
              <a:buChar char="§"/>
            </a:pPr>
            <a:r>
              <a:rPr lang="pt-PT"/>
              <a:t>AR </a:t>
            </a:r>
            <a:r>
              <a:rPr lang="pt-PT" err="1"/>
              <a:t>devices</a:t>
            </a:r>
            <a:r>
              <a:rPr lang="pt-PT"/>
              <a:t>: </a:t>
            </a:r>
            <a:r>
              <a:rPr lang="pt-PT" err="1"/>
              <a:t>Prefer</a:t>
            </a:r>
            <a:r>
              <a:rPr lang="pt-PT"/>
              <a:t> </a:t>
            </a:r>
            <a:r>
              <a:rPr lang="pt-PT" err="1"/>
              <a:t>hand</a:t>
            </a:r>
            <a:r>
              <a:rPr lang="pt-PT"/>
              <a:t> </a:t>
            </a:r>
            <a:r>
              <a:rPr lang="pt-PT" err="1"/>
              <a:t>gestures</a:t>
            </a:r>
            <a:r>
              <a:rPr lang="pt-PT"/>
              <a:t> (</a:t>
            </a:r>
            <a:r>
              <a:rPr lang="pt-PT" err="1"/>
              <a:t>eg</a:t>
            </a:r>
            <a:r>
              <a:rPr lang="pt-PT"/>
              <a:t>, </a:t>
            </a:r>
            <a:r>
              <a:rPr lang="pt-PT" err="1"/>
              <a:t>Hololens</a:t>
            </a:r>
            <a:r>
              <a:rPr lang="pt-PT"/>
              <a:t>);</a:t>
            </a:r>
          </a:p>
          <a:p>
            <a:pPr lvl="1">
              <a:buFont typeface="Wingdings" panose="05000000000000000000" pitchFamily="2" charset="2"/>
              <a:buChar char="§"/>
            </a:pPr>
            <a:endParaRPr lang="pt-PT"/>
          </a:p>
          <a:p>
            <a:pPr>
              <a:buFont typeface="Wingdings" panose="05000000000000000000" pitchFamily="2" charset="2"/>
              <a:buChar char="§"/>
            </a:pPr>
            <a:r>
              <a:rPr lang="pt-PT" err="1"/>
              <a:t>Gazed-based</a:t>
            </a:r>
            <a:r>
              <a:rPr lang="pt-PT"/>
              <a:t> </a:t>
            </a:r>
            <a:r>
              <a:rPr lang="pt-PT" err="1"/>
              <a:t>Interactions</a:t>
            </a:r>
            <a:r>
              <a:rPr lang="pt-PT"/>
              <a:t>:</a:t>
            </a:r>
          </a:p>
          <a:p>
            <a:pPr lvl="1">
              <a:buFont typeface="Wingdings" panose="05000000000000000000" pitchFamily="2" charset="2"/>
              <a:buChar char="§"/>
            </a:pPr>
            <a:r>
              <a:rPr lang="pt-PT" err="1"/>
              <a:t>Advantages</a:t>
            </a:r>
            <a:r>
              <a:rPr lang="pt-PT"/>
              <a:t>: Fast </a:t>
            </a:r>
            <a:r>
              <a:rPr lang="pt-PT" err="1"/>
              <a:t>and</a:t>
            </a:r>
            <a:r>
              <a:rPr lang="pt-PT"/>
              <a:t> </a:t>
            </a:r>
            <a:r>
              <a:rPr lang="pt-PT" err="1"/>
              <a:t>intuitive</a:t>
            </a:r>
            <a:r>
              <a:rPr lang="pt-PT"/>
              <a:t>;</a:t>
            </a:r>
          </a:p>
          <a:p>
            <a:pPr lvl="1">
              <a:buFont typeface="Wingdings" panose="05000000000000000000" pitchFamily="2" charset="2"/>
              <a:buChar char="§"/>
            </a:pPr>
            <a:r>
              <a:rPr lang="pt-PT" err="1"/>
              <a:t>Limitations</a:t>
            </a:r>
            <a:r>
              <a:rPr lang="pt-PT"/>
              <a:t>: </a:t>
            </a:r>
            <a:r>
              <a:rPr lang="pt-PT" err="1"/>
              <a:t>Calibration</a:t>
            </a:r>
            <a:r>
              <a:rPr lang="pt-PT"/>
              <a:t> </a:t>
            </a:r>
            <a:r>
              <a:rPr lang="pt-PT" err="1"/>
              <a:t>is</a:t>
            </a:r>
            <a:r>
              <a:rPr lang="pt-PT"/>
              <a:t> </a:t>
            </a:r>
            <a:r>
              <a:rPr lang="pt-PT" err="1"/>
              <a:t>cumbersome</a:t>
            </a:r>
            <a:r>
              <a:rPr lang="pt-PT"/>
              <a:t> </a:t>
            </a:r>
            <a:r>
              <a:rPr lang="pt-PT" err="1"/>
              <a:t>and</a:t>
            </a:r>
            <a:r>
              <a:rPr lang="pt-PT"/>
              <a:t> Midas </a:t>
            </a:r>
            <a:r>
              <a:rPr lang="pt-PT" err="1"/>
              <a:t>Touch</a:t>
            </a:r>
            <a:r>
              <a:rPr lang="pt-PT"/>
              <a:t> </a:t>
            </a:r>
            <a:r>
              <a:rPr lang="pt-PT" err="1"/>
              <a:t>problem</a:t>
            </a:r>
            <a:r>
              <a:rPr lang="pt-PT"/>
              <a:t>.</a:t>
            </a:r>
          </a:p>
          <a:p>
            <a:pPr lvl="1">
              <a:buFont typeface="Wingdings" panose="05000000000000000000" pitchFamily="2" charset="2"/>
              <a:buChar char="§"/>
            </a:pPr>
            <a:endParaRPr lang="pt-PT"/>
          </a:p>
          <a:p>
            <a:pPr>
              <a:buFont typeface="Wingdings" panose="05000000000000000000" pitchFamily="2" charset="2"/>
              <a:buChar char="§"/>
            </a:pPr>
            <a:r>
              <a:rPr lang="pt-PT"/>
              <a:t>Research </a:t>
            </a:r>
            <a:r>
              <a:rPr lang="pt-PT" err="1"/>
              <a:t>objectives</a:t>
            </a:r>
            <a:r>
              <a:rPr lang="pt-PT"/>
              <a:t>:</a:t>
            </a:r>
          </a:p>
          <a:p>
            <a:pPr lvl="1">
              <a:buFont typeface="Wingdings" panose="05000000000000000000" pitchFamily="2" charset="2"/>
              <a:buChar char="§"/>
            </a:pPr>
            <a:r>
              <a:rPr lang="pt-PT" err="1"/>
              <a:t>Object</a:t>
            </a:r>
            <a:r>
              <a:rPr lang="pt-PT"/>
              <a:t> </a:t>
            </a:r>
            <a:r>
              <a:rPr lang="pt-PT" err="1"/>
              <a:t>selection</a:t>
            </a:r>
            <a:r>
              <a:rPr lang="pt-PT"/>
              <a:t> </a:t>
            </a:r>
            <a:r>
              <a:rPr lang="pt-PT" err="1"/>
              <a:t>with</a:t>
            </a:r>
            <a:r>
              <a:rPr lang="pt-PT"/>
              <a:t> 3D </a:t>
            </a:r>
            <a:r>
              <a:rPr lang="pt-PT" err="1"/>
              <a:t>occlusions</a:t>
            </a:r>
            <a:r>
              <a:rPr lang="pt-PT"/>
              <a:t>;</a:t>
            </a:r>
          </a:p>
          <a:p>
            <a:pPr lvl="1">
              <a:buFont typeface="Wingdings" panose="05000000000000000000" pitchFamily="2" charset="2"/>
              <a:buChar char="§"/>
            </a:pPr>
            <a:r>
              <a:rPr lang="pt-PT" err="1"/>
              <a:t>Depth</a:t>
            </a:r>
            <a:r>
              <a:rPr lang="pt-PT"/>
              <a:t> </a:t>
            </a:r>
            <a:r>
              <a:rPr lang="pt-PT" err="1"/>
              <a:t>dimension</a:t>
            </a:r>
            <a:r>
              <a:rPr lang="pt-PT"/>
              <a:t> </a:t>
            </a:r>
            <a:r>
              <a:rPr lang="pt-PT" err="1"/>
              <a:t>object</a:t>
            </a:r>
            <a:r>
              <a:rPr lang="pt-PT"/>
              <a:t> </a:t>
            </a:r>
            <a:r>
              <a:rPr lang="pt-PT" err="1"/>
              <a:t>translation</a:t>
            </a:r>
            <a:r>
              <a:rPr lang="pt-PT"/>
              <a:t>;</a:t>
            </a:r>
          </a:p>
          <a:p>
            <a:pPr lvl="1">
              <a:buFont typeface="Wingdings" panose="05000000000000000000" pitchFamily="2" charset="2"/>
              <a:buChar char="§"/>
            </a:pPr>
            <a:r>
              <a:rPr lang="pt-PT" err="1"/>
              <a:t>Reducing</a:t>
            </a:r>
            <a:r>
              <a:rPr lang="pt-PT"/>
              <a:t> </a:t>
            </a:r>
            <a:r>
              <a:rPr lang="pt-PT" err="1"/>
              <a:t>explicit</a:t>
            </a:r>
            <a:r>
              <a:rPr lang="pt-PT"/>
              <a:t> gaze </a:t>
            </a:r>
            <a:r>
              <a:rPr lang="pt-PT" err="1"/>
              <a:t>calibration</a:t>
            </a:r>
            <a:endParaRPr lang="pt-PT"/>
          </a:p>
          <a:p>
            <a:pPr marL="596900" lvl="1" indent="0">
              <a:buNone/>
            </a:pPr>
            <a:endParaRPr lang="pt-PT"/>
          </a:p>
          <a:p>
            <a:pPr marL="596900" lvl="1" indent="0">
              <a:buNone/>
            </a:pPr>
            <a:endParaRPr lang="pt-PT"/>
          </a:p>
          <a:p>
            <a:pPr lvl="1"/>
            <a:endParaRPr lang="pt-PT"/>
          </a:p>
          <a:p>
            <a:endParaRPr lang="pt-PT"/>
          </a:p>
        </p:txBody>
      </p:sp>
      <p:pic>
        <p:nvPicPr>
          <p:cNvPr id="6" name="Imagem 5">
            <a:extLst>
              <a:ext uri="{FF2B5EF4-FFF2-40B4-BE49-F238E27FC236}">
                <a16:creationId xmlns:a16="http://schemas.microsoft.com/office/drawing/2014/main" id="{4107CD29-F548-B783-C0E5-94D762FF3491}"/>
              </a:ext>
            </a:extLst>
          </p:cNvPr>
          <p:cNvPicPr>
            <a:picLocks noChangeAspect="1"/>
          </p:cNvPicPr>
          <p:nvPr/>
        </p:nvPicPr>
        <p:blipFill>
          <a:blip r:embed="rId2"/>
          <a:stretch>
            <a:fillRect/>
          </a:stretch>
        </p:blipFill>
        <p:spPr>
          <a:xfrm>
            <a:off x="6157051" y="714608"/>
            <a:ext cx="1857142" cy="1857142"/>
          </a:xfrm>
          <a:prstGeom prst="rect">
            <a:avLst/>
          </a:prstGeom>
        </p:spPr>
      </p:pic>
      <p:pic>
        <p:nvPicPr>
          <p:cNvPr id="7" name="Imagem 6">
            <a:extLst>
              <a:ext uri="{FF2B5EF4-FFF2-40B4-BE49-F238E27FC236}">
                <a16:creationId xmlns:a16="http://schemas.microsoft.com/office/drawing/2014/main" id="{32C5E984-1E0B-4072-C4B7-9FD55F57BDF6}"/>
              </a:ext>
            </a:extLst>
          </p:cNvPr>
          <p:cNvPicPr>
            <a:picLocks noChangeAspect="1"/>
          </p:cNvPicPr>
          <p:nvPr/>
        </p:nvPicPr>
        <p:blipFill>
          <a:blip r:embed="rId3"/>
          <a:stretch>
            <a:fillRect/>
          </a:stretch>
        </p:blipFill>
        <p:spPr>
          <a:xfrm>
            <a:off x="6157051" y="2874596"/>
            <a:ext cx="2472482" cy="1554296"/>
          </a:xfrm>
          <a:prstGeom prst="rect">
            <a:avLst/>
          </a:prstGeom>
        </p:spPr>
      </p:pic>
      <p:sp>
        <p:nvSpPr>
          <p:cNvPr id="8" name="CaixaDeTexto 7">
            <a:extLst>
              <a:ext uri="{FF2B5EF4-FFF2-40B4-BE49-F238E27FC236}">
                <a16:creationId xmlns:a16="http://schemas.microsoft.com/office/drawing/2014/main" id="{A9F51EC1-63A6-3531-1FC5-147EE778DF93}"/>
              </a:ext>
            </a:extLst>
          </p:cNvPr>
          <p:cNvSpPr txBox="1"/>
          <p:nvPr/>
        </p:nvSpPr>
        <p:spPr>
          <a:xfrm>
            <a:off x="8785651" y="4835723"/>
            <a:ext cx="914217" cy="307777"/>
          </a:xfrm>
          <a:prstGeom prst="rect">
            <a:avLst/>
          </a:prstGeom>
          <a:noFill/>
        </p:spPr>
        <p:txBody>
          <a:bodyPr wrap="square" rtlCol="0">
            <a:spAutoFit/>
          </a:bodyPr>
          <a:lstStyle/>
          <a:p>
            <a:r>
              <a:rPr lang="pt-PT"/>
              <a:t>3</a:t>
            </a:r>
          </a:p>
        </p:txBody>
      </p:sp>
    </p:spTree>
    <p:extLst>
      <p:ext uri="{BB962C8B-B14F-4D97-AF65-F5344CB8AC3E}">
        <p14:creationId xmlns:p14="http://schemas.microsoft.com/office/powerpoint/2010/main" val="1539036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6"/>
        <p:cNvGrpSpPr/>
        <p:nvPr/>
      </p:nvGrpSpPr>
      <p:grpSpPr>
        <a:xfrm>
          <a:off x="0" y="0"/>
          <a:ext cx="0" cy="0"/>
          <a:chOff x="0" y="0"/>
          <a:chExt cx="0" cy="0"/>
        </a:xfrm>
      </p:grpSpPr>
      <p:sp>
        <p:nvSpPr>
          <p:cNvPr id="1188" name="Google Shape;1188;p42"/>
          <p:cNvSpPr txBox="1">
            <a:spLocks noGrp="1"/>
          </p:cNvSpPr>
          <p:nvPr>
            <p:ph type="title" idx="2"/>
          </p:nvPr>
        </p:nvSpPr>
        <p:spPr>
          <a:xfrm>
            <a:off x="4739204" y="2074277"/>
            <a:ext cx="4186241" cy="1003659"/>
          </a:xfrm>
          <a:prstGeom prst="rect">
            <a:avLst/>
          </a:prstGeom>
        </p:spPr>
        <p:txBody>
          <a:bodyPr spcFirstLastPara="1" wrap="square" lIns="91425" tIns="91425" rIns="91425" bIns="91425" anchor="b" anchorCtr="0">
            <a:noAutofit/>
          </a:bodyPr>
          <a:lstStyle/>
          <a:p>
            <a:r>
              <a:rPr lang="en"/>
              <a:t>Study 01</a:t>
            </a:r>
            <a:endParaRPr/>
          </a:p>
        </p:txBody>
      </p:sp>
      <p:pic>
        <p:nvPicPr>
          <p:cNvPr id="1190" name="Google Shape;1190;p42"/>
          <p:cNvPicPr preferRelativeResize="0">
            <a:picLocks noGrp="1"/>
          </p:cNvPicPr>
          <p:nvPr>
            <p:ph type="pic" idx="3"/>
          </p:nvPr>
        </p:nvPicPr>
        <p:blipFill rotWithShape="1">
          <a:blip r:embed="rId3">
            <a:alphaModFix/>
          </a:blip>
          <a:srcRect l="7572" r="24932"/>
          <a:stretch/>
        </p:blipFill>
        <p:spPr>
          <a:xfrm>
            <a:off x="-50" y="539500"/>
            <a:ext cx="4110750" cy="4064400"/>
          </a:xfrm>
          <a:prstGeom prst="rect">
            <a:avLst/>
          </a:prstGeom>
        </p:spPr>
      </p:pic>
      <p:sp>
        <p:nvSpPr>
          <p:cNvPr id="2" name="CaixaDeTexto 1">
            <a:extLst>
              <a:ext uri="{FF2B5EF4-FFF2-40B4-BE49-F238E27FC236}">
                <a16:creationId xmlns:a16="http://schemas.microsoft.com/office/drawing/2014/main" id="{F0246FEE-A6DA-9AD7-8D79-2BEF693B8527}"/>
              </a:ext>
            </a:extLst>
          </p:cNvPr>
          <p:cNvSpPr txBox="1"/>
          <p:nvPr/>
        </p:nvSpPr>
        <p:spPr>
          <a:xfrm>
            <a:off x="8721006" y="4835723"/>
            <a:ext cx="721112" cy="307777"/>
          </a:xfrm>
          <a:prstGeom prst="rect">
            <a:avLst/>
          </a:prstGeom>
          <a:noFill/>
        </p:spPr>
        <p:txBody>
          <a:bodyPr wrap="square" lIns="91440" tIns="45720" rIns="91440" bIns="45720" rtlCol="0" anchor="t">
            <a:spAutoFit/>
          </a:bodyPr>
          <a:lstStyle/>
          <a:p>
            <a:r>
              <a:rPr lang="pt-PT"/>
              <a:t>4</a:t>
            </a:r>
          </a:p>
        </p:txBody>
      </p:sp>
    </p:spTree>
    <p:extLst>
      <p:ext uri="{BB962C8B-B14F-4D97-AF65-F5344CB8AC3E}">
        <p14:creationId xmlns:p14="http://schemas.microsoft.com/office/powerpoint/2010/main" val="859595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a:t>Study 1 - Overview</a:t>
            </a:r>
            <a:endParaRPr lang="en-US"/>
          </a:p>
        </p:txBody>
      </p:sp>
      <p:sp>
        <p:nvSpPr>
          <p:cNvPr id="1196" name="Google Shape;1196;p43"/>
          <p:cNvSpPr txBox="1">
            <a:spLocks noGrp="1"/>
          </p:cNvSpPr>
          <p:nvPr>
            <p:ph type="subTitle" idx="1"/>
          </p:nvPr>
        </p:nvSpPr>
        <p:spPr>
          <a:xfrm>
            <a:off x="4567379" y="1667625"/>
            <a:ext cx="3949746" cy="2684100"/>
          </a:xfrm>
          <a:prstGeom prst="rect">
            <a:avLst/>
          </a:prstGeom>
        </p:spPr>
        <p:txBody>
          <a:bodyPr spcFirstLastPara="1" wrap="square" lIns="91425" tIns="91425" rIns="91425" bIns="91425" anchor="t" anchorCtr="0">
            <a:noAutofit/>
          </a:bodyPr>
          <a:lstStyle/>
          <a:p>
            <a:pPr marL="285750" indent="-285750">
              <a:buFont typeface="Arial,Sans-Serif"/>
              <a:buChar char="•"/>
            </a:pPr>
            <a:r>
              <a:rPr lang="en">
                <a:cs typeface="Arial"/>
              </a:rPr>
              <a:t>In the Varies Depth task, participants were required to move non-occluded objects to different target positions with a maximum depth distance of 6.5 meters.</a:t>
            </a:r>
            <a:endParaRPr lang="en-US">
              <a:cs typeface="Arial"/>
            </a:endParaRPr>
          </a:p>
          <a:p>
            <a:pPr marL="285750" indent="-285750">
              <a:buFont typeface="Arial"/>
              <a:buChar char="•"/>
            </a:pPr>
            <a:endParaRPr lang="en"/>
          </a:p>
        </p:txBody>
      </p:sp>
      <p:sp>
        <p:nvSpPr>
          <p:cNvPr id="1197" name="Google Shape;1197;p43"/>
          <p:cNvSpPr txBox="1">
            <a:spLocks noGrp="1"/>
          </p:cNvSpPr>
          <p:nvPr>
            <p:ph type="subTitle" idx="2"/>
          </p:nvPr>
        </p:nvSpPr>
        <p:spPr>
          <a:xfrm>
            <a:off x="768490" y="1667625"/>
            <a:ext cx="3806872"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t>In Study 1, we evaluated and compared three hand-eye coordination </a:t>
            </a:r>
            <a:r>
              <a:rPr lang="en">
                <a:solidFill>
                  <a:srgbClr val="2C3030"/>
                </a:solidFill>
              </a:rPr>
              <a:t>techniques. </a:t>
            </a:r>
            <a:endParaRPr lang="en-US">
              <a:solidFill>
                <a:srgbClr val="2C3030"/>
              </a:solidFill>
            </a:endParaRPr>
          </a:p>
          <a:p>
            <a:pPr marL="285750" indent="-285750">
              <a:buFont typeface="Arial"/>
              <a:buChar char="•"/>
            </a:pPr>
            <a:r>
              <a:rPr lang="en">
                <a:solidFill>
                  <a:srgbClr val="2C3030"/>
                </a:solidFill>
              </a:rPr>
              <a:t>The aim was to investigate whether gaze could assist in 3D object selection and translation.</a:t>
            </a:r>
            <a:endParaRPr lang="en-US">
              <a:solidFill>
                <a:srgbClr val="2C3030"/>
              </a:solidFill>
            </a:endParaRPr>
          </a:p>
          <a:p>
            <a:pPr marL="285750" indent="-285750">
              <a:buFont typeface="Arial"/>
              <a:buChar char="•"/>
            </a:pPr>
            <a:r>
              <a:rPr lang="en">
                <a:solidFill>
                  <a:srgbClr val="2C3030"/>
                </a:solidFill>
              </a:rPr>
              <a:t> Two tasks were designed for each of the three interaction techniques. </a:t>
            </a:r>
            <a:endParaRPr lang="en-US">
              <a:solidFill>
                <a:srgbClr val="2C3030"/>
              </a:solidFill>
            </a:endParaRPr>
          </a:p>
          <a:p>
            <a:pPr marL="285750" indent="-285750">
              <a:buFont typeface="Arial"/>
              <a:buChar char="•"/>
            </a:pPr>
            <a:r>
              <a:rPr lang="en">
                <a:solidFill>
                  <a:srgbClr val="2C3030"/>
                </a:solidFill>
              </a:rPr>
              <a:t>In the Heavy Occlusion task, participants needed to select target objects within multiple occlusions and move them to four target positions. </a:t>
            </a:r>
            <a:endParaRPr lang="en-US">
              <a:solidFill>
                <a:srgbClr val="2C3030"/>
              </a:solidFill>
            </a:endParaRPr>
          </a:p>
        </p:txBody>
      </p:sp>
      <p:sp>
        <p:nvSpPr>
          <p:cNvPr id="2" name="CaixaDeTexto 1">
            <a:extLst>
              <a:ext uri="{FF2B5EF4-FFF2-40B4-BE49-F238E27FC236}">
                <a16:creationId xmlns:a16="http://schemas.microsoft.com/office/drawing/2014/main" id="{647AE751-69DC-DAB1-4727-8C74B0AA8003}"/>
              </a:ext>
            </a:extLst>
          </p:cNvPr>
          <p:cNvSpPr txBox="1"/>
          <p:nvPr/>
        </p:nvSpPr>
        <p:spPr>
          <a:xfrm>
            <a:off x="8675649" y="4835723"/>
            <a:ext cx="468351" cy="307777"/>
          </a:xfrm>
          <a:prstGeom prst="rect">
            <a:avLst/>
          </a:prstGeom>
          <a:noFill/>
        </p:spPr>
        <p:txBody>
          <a:bodyPr wrap="square" lIns="91440" tIns="45720" rIns="91440" bIns="45720" rtlCol="0" anchor="t">
            <a:spAutoFit/>
          </a:bodyPr>
          <a:lstStyle/>
          <a:p>
            <a:r>
              <a:rPr lang="pt-PT"/>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70426" y="445025"/>
            <a:ext cx="7754427" cy="572700"/>
          </a:xfrm>
          <a:prstGeom prst="rect">
            <a:avLst/>
          </a:prstGeom>
        </p:spPr>
        <p:txBody>
          <a:bodyPr spcFirstLastPara="1" wrap="square" lIns="91425" tIns="91425" rIns="91425" bIns="91425" anchor="t" anchorCtr="0">
            <a:noAutofit/>
          </a:bodyPr>
          <a:lstStyle/>
          <a:p>
            <a:r>
              <a:rPr lang="en"/>
              <a:t>Study 1 - Participants and Devices</a:t>
            </a:r>
            <a:endParaRPr lang="en">
              <a:solidFill>
                <a:srgbClr val="000000"/>
              </a:solidFill>
            </a:endParaRPr>
          </a:p>
        </p:txBody>
      </p:sp>
      <p:sp>
        <p:nvSpPr>
          <p:cNvPr id="1196" name="Google Shape;1196;p43"/>
          <p:cNvSpPr txBox="1">
            <a:spLocks noGrp="1"/>
          </p:cNvSpPr>
          <p:nvPr>
            <p:ph type="subTitle" idx="1"/>
          </p:nvPr>
        </p:nvSpPr>
        <p:spPr>
          <a:xfrm>
            <a:off x="4475913" y="1442780"/>
            <a:ext cx="4033790" cy="1549505"/>
          </a:xfrm>
          <a:prstGeom prst="rect">
            <a:avLst/>
          </a:prstGeom>
        </p:spPr>
        <p:txBody>
          <a:bodyPr spcFirstLastPara="1" wrap="square" lIns="91425" tIns="91425" rIns="91425" bIns="91425" anchor="t" anchorCtr="0">
            <a:noAutofit/>
          </a:bodyPr>
          <a:lstStyle/>
          <a:p>
            <a:pPr marL="285750" indent="-285750">
              <a:buFont typeface="Arial,Sans-Serif"/>
              <a:buChar char="•"/>
            </a:pPr>
            <a:r>
              <a:rPr lang="en">
                <a:cs typeface="Arial"/>
              </a:rPr>
              <a:t>Devices: </a:t>
            </a:r>
            <a:endParaRPr lang="en-US">
              <a:cs typeface="Arial"/>
            </a:endParaRPr>
          </a:p>
          <a:p>
            <a:pPr marL="742950" lvl="1" algn="l">
              <a:buFont typeface="Courier New,monospace"/>
              <a:buChar char="o"/>
            </a:pPr>
            <a:r>
              <a:rPr lang="en">
                <a:cs typeface="Arial"/>
              </a:rPr>
              <a:t>Microsoft HoloLens 2 used for experiments. </a:t>
            </a:r>
            <a:endParaRPr lang="en-US">
              <a:cs typeface="Arial"/>
            </a:endParaRPr>
          </a:p>
          <a:p>
            <a:pPr marL="742950" lvl="1" algn="l">
              <a:buFont typeface="Courier New,monospace"/>
              <a:buChar char="o"/>
            </a:pPr>
            <a:r>
              <a:rPr lang="en">
                <a:cs typeface="Arial"/>
              </a:rPr>
              <a:t>Installed two infrared cameras with 30 FPS and 320 X 240 resolution for gaze estimation. </a:t>
            </a:r>
            <a:endParaRPr lang="en-US">
              <a:cs typeface="Arial"/>
            </a:endParaRPr>
          </a:p>
          <a:p>
            <a:pPr marL="742950" lvl="1" algn="l">
              <a:buFont typeface="Courier New,monospace"/>
              <a:buChar char="o"/>
            </a:pPr>
            <a:r>
              <a:rPr lang="en">
                <a:cs typeface="Arial"/>
              </a:rPr>
              <a:t>Software implemented in C# with Unity3D.</a:t>
            </a:r>
            <a:endParaRPr lang="en"/>
          </a:p>
        </p:txBody>
      </p:sp>
      <p:sp>
        <p:nvSpPr>
          <p:cNvPr id="1197" name="Google Shape;1197;p43"/>
          <p:cNvSpPr txBox="1">
            <a:spLocks noGrp="1"/>
          </p:cNvSpPr>
          <p:nvPr>
            <p:ph type="subTitle" idx="2"/>
          </p:nvPr>
        </p:nvSpPr>
        <p:spPr>
          <a:xfrm>
            <a:off x="668619" y="1442780"/>
            <a:ext cx="3806872" cy="1549505"/>
          </a:xfrm>
          <a:prstGeom prst="rect">
            <a:avLst/>
          </a:prstGeom>
        </p:spPr>
        <p:txBody>
          <a:bodyPr spcFirstLastPara="1" wrap="square" lIns="91425" tIns="91425" rIns="91425" bIns="91425" anchor="t" anchorCtr="0">
            <a:noAutofit/>
          </a:bodyPr>
          <a:lstStyle/>
          <a:p>
            <a:pPr marL="285750" indent="-285750">
              <a:buFont typeface="Arial"/>
              <a:buChar char="•"/>
            </a:pPr>
            <a:r>
              <a:rPr lang="en">
                <a:solidFill>
                  <a:srgbClr val="2C3030"/>
                </a:solidFill>
              </a:rPr>
              <a:t>Participants: </a:t>
            </a:r>
            <a:endParaRPr lang="en-US">
              <a:solidFill>
                <a:srgbClr val="2C3030"/>
              </a:solidFill>
            </a:endParaRPr>
          </a:p>
          <a:p>
            <a:pPr marL="742950" lvl="1" algn="l">
              <a:buFont typeface="Courier New"/>
              <a:buChar char="o"/>
            </a:pPr>
            <a:r>
              <a:rPr lang="en">
                <a:solidFill>
                  <a:srgbClr val="2C3030"/>
                </a:solidFill>
              </a:rPr>
              <a:t>15 university students recruited (14 males and 1 female). </a:t>
            </a:r>
            <a:endParaRPr lang="en-US">
              <a:solidFill>
                <a:srgbClr val="2C3030"/>
              </a:solidFill>
            </a:endParaRPr>
          </a:p>
          <a:p>
            <a:pPr marL="742950" lvl="1" algn="l">
              <a:buFont typeface="Courier New"/>
              <a:buChar char="o"/>
            </a:pPr>
            <a:r>
              <a:rPr lang="en">
                <a:solidFill>
                  <a:srgbClr val="2C3030"/>
                </a:solidFill>
              </a:rPr>
              <a:t>Age range: 22 to 29 years old (mean=24.2).</a:t>
            </a:r>
            <a:endParaRPr lang="en-US">
              <a:solidFill>
                <a:srgbClr val="2C3030"/>
              </a:solidFill>
            </a:endParaRPr>
          </a:p>
          <a:p>
            <a:pPr marL="742950" lvl="1" algn="l">
              <a:buFont typeface="Courier New"/>
              <a:buChar char="o"/>
            </a:pPr>
            <a:r>
              <a:rPr lang="en">
                <a:solidFill>
                  <a:srgbClr val="2C3030"/>
                </a:solidFill>
              </a:rPr>
              <a:t> All participants are familiar with computers and digital games. </a:t>
            </a:r>
            <a:endParaRPr lang="en-US">
              <a:solidFill>
                <a:srgbClr val="2C3030"/>
              </a:solidFill>
            </a:endParaRPr>
          </a:p>
          <a:p>
            <a:pPr marL="285750" indent="-285750">
              <a:buFont typeface="Arial"/>
              <a:buChar char="•"/>
            </a:pPr>
            <a:endParaRPr lang="en"/>
          </a:p>
        </p:txBody>
      </p:sp>
      <p:pic>
        <p:nvPicPr>
          <p:cNvPr id="2" name="Picture 1" descr="A close-up of a virtual reality headset&#10;&#10;Description automatically generated">
            <a:extLst>
              <a:ext uri="{FF2B5EF4-FFF2-40B4-BE49-F238E27FC236}">
                <a16:creationId xmlns:a16="http://schemas.microsoft.com/office/drawing/2014/main" id="{7CFC2F3D-782A-A3FF-96BC-7F4EDCC5B099}"/>
              </a:ext>
            </a:extLst>
          </p:cNvPr>
          <p:cNvPicPr>
            <a:picLocks noChangeAspect="1"/>
          </p:cNvPicPr>
          <p:nvPr/>
        </p:nvPicPr>
        <p:blipFill>
          <a:blip r:embed="rId3"/>
          <a:stretch>
            <a:fillRect/>
          </a:stretch>
        </p:blipFill>
        <p:spPr>
          <a:xfrm>
            <a:off x="2857500" y="2997406"/>
            <a:ext cx="3429000" cy="1657350"/>
          </a:xfrm>
          <a:prstGeom prst="rect">
            <a:avLst/>
          </a:prstGeom>
        </p:spPr>
      </p:pic>
      <p:sp>
        <p:nvSpPr>
          <p:cNvPr id="3" name="CaixaDeTexto 2">
            <a:extLst>
              <a:ext uri="{FF2B5EF4-FFF2-40B4-BE49-F238E27FC236}">
                <a16:creationId xmlns:a16="http://schemas.microsoft.com/office/drawing/2014/main" id="{08164095-7D43-D128-959E-44F07A671C1B}"/>
              </a:ext>
            </a:extLst>
          </p:cNvPr>
          <p:cNvSpPr txBox="1"/>
          <p:nvPr/>
        </p:nvSpPr>
        <p:spPr>
          <a:xfrm>
            <a:off x="8591760" y="4835723"/>
            <a:ext cx="552240" cy="307777"/>
          </a:xfrm>
          <a:prstGeom prst="rect">
            <a:avLst/>
          </a:prstGeom>
          <a:noFill/>
        </p:spPr>
        <p:txBody>
          <a:bodyPr wrap="square" lIns="91440" tIns="45720" rIns="91440" bIns="45720" rtlCol="0" anchor="t">
            <a:spAutoFit/>
          </a:bodyPr>
          <a:lstStyle/>
          <a:p>
            <a:r>
              <a:rPr lang="pt-PT"/>
              <a:t>6</a:t>
            </a:r>
          </a:p>
        </p:txBody>
      </p:sp>
    </p:spTree>
    <p:extLst>
      <p:ext uri="{BB962C8B-B14F-4D97-AF65-F5344CB8AC3E}">
        <p14:creationId xmlns:p14="http://schemas.microsoft.com/office/powerpoint/2010/main" val="1055649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a:t>Study 1 – Task Design (1)</a:t>
            </a:r>
            <a:endParaRPr lang="en-US"/>
          </a:p>
        </p:txBody>
      </p:sp>
      <p:sp>
        <p:nvSpPr>
          <p:cNvPr id="1197" name="Google Shape;1197;p43"/>
          <p:cNvSpPr txBox="1">
            <a:spLocks noGrp="1"/>
          </p:cNvSpPr>
          <p:nvPr>
            <p:ph type="subTitle" idx="2"/>
          </p:nvPr>
        </p:nvSpPr>
        <p:spPr>
          <a:xfrm>
            <a:off x="718064" y="2155082"/>
            <a:ext cx="3109305" cy="2196643"/>
          </a:xfrm>
          <a:prstGeom prst="rect">
            <a:avLst/>
          </a:prstGeom>
        </p:spPr>
        <p:txBody>
          <a:bodyPr spcFirstLastPara="1" wrap="square" lIns="91425" tIns="91425" rIns="91425" bIns="91425" anchor="t" anchorCtr="0">
            <a:noAutofit/>
          </a:bodyPr>
          <a:lstStyle/>
          <a:p>
            <a:pPr marL="285750" indent="-285750">
              <a:buFont typeface="Arial"/>
              <a:buChar char="•"/>
            </a:pPr>
            <a:endParaRPr lang="en">
              <a:solidFill>
                <a:srgbClr val="2C3030"/>
              </a:solidFill>
            </a:endParaRPr>
          </a:p>
          <a:p>
            <a:pPr marL="742950" lvl="1" algn="l">
              <a:buFont typeface="Courier New"/>
              <a:buChar char="o"/>
            </a:pPr>
            <a:r>
              <a:rPr lang="en">
                <a:solidFill>
                  <a:srgbClr val="2C3030"/>
                </a:solidFill>
              </a:rPr>
              <a:t>Goal of both tasks: Find spheres </a:t>
            </a:r>
            <a:r>
              <a:rPr lang="en"/>
              <a:t>with four different colors and move them to corresponding color-coded target areas.</a:t>
            </a:r>
            <a:endParaRPr lang="en-US"/>
          </a:p>
          <a:p>
            <a:pPr marL="742950" lvl="1" algn="l">
              <a:buFont typeface="Courier New"/>
              <a:buChar char="o"/>
            </a:pPr>
            <a:r>
              <a:rPr lang="en"/>
              <a:t> Sphere radius varies from 0.06 to 0.2 meters.</a:t>
            </a:r>
            <a:endParaRPr lang="en-US"/>
          </a:p>
        </p:txBody>
      </p:sp>
      <p:pic>
        <p:nvPicPr>
          <p:cNvPr id="2" name="Picture 1" descr="A collage of images of different shapes&#10;&#10;Description automatically generated">
            <a:extLst>
              <a:ext uri="{FF2B5EF4-FFF2-40B4-BE49-F238E27FC236}">
                <a16:creationId xmlns:a16="http://schemas.microsoft.com/office/drawing/2014/main" id="{8423A016-657A-C936-D81E-ADAE4F28B177}"/>
              </a:ext>
            </a:extLst>
          </p:cNvPr>
          <p:cNvPicPr>
            <a:picLocks noChangeAspect="1"/>
          </p:cNvPicPr>
          <p:nvPr/>
        </p:nvPicPr>
        <p:blipFill>
          <a:blip r:embed="rId3"/>
          <a:stretch>
            <a:fillRect/>
          </a:stretch>
        </p:blipFill>
        <p:spPr>
          <a:xfrm>
            <a:off x="3825970" y="2335069"/>
            <a:ext cx="4534460" cy="1840006"/>
          </a:xfrm>
          <a:prstGeom prst="rect">
            <a:avLst/>
          </a:prstGeom>
        </p:spPr>
      </p:pic>
      <p:sp>
        <p:nvSpPr>
          <p:cNvPr id="4" name="Google Shape;1197;p43">
            <a:extLst>
              <a:ext uri="{FF2B5EF4-FFF2-40B4-BE49-F238E27FC236}">
                <a16:creationId xmlns:a16="http://schemas.microsoft.com/office/drawing/2014/main" id="{D4B92012-6C92-385C-F404-F7F4BBE58632}"/>
              </a:ext>
            </a:extLst>
          </p:cNvPr>
          <p:cNvSpPr txBox="1">
            <a:spLocks/>
          </p:cNvSpPr>
          <p:nvPr/>
        </p:nvSpPr>
        <p:spPr>
          <a:xfrm>
            <a:off x="719185" y="1668746"/>
            <a:ext cx="7492914" cy="9780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Dosis"/>
              <a:buNone/>
              <a:defRPr sz="1400" b="0" i="0" u="none" strike="noStrike" cap="none">
                <a:solidFill>
                  <a:schemeClr val="dk1"/>
                </a:solidFill>
                <a:latin typeface="Dosis"/>
                <a:ea typeface="Dosis"/>
                <a:cs typeface="Dosis"/>
                <a:sym typeface="Dosis"/>
              </a:defRPr>
            </a:lvl1pPr>
            <a:lvl2pPr marL="914400" marR="0" lvl="1" indent="-317500" algn="ctr" rtl="0">
              <a:lnSpc>
                <a:spcPct val="100000"/>
              </a:lnSpc>
              <a:spcBef>
                <a:spcPts val="0"/>
              </a:spcBef>
              <a:spcAft>
                <a:spcPts val="0"/>
              </a:spcAft>
              <a:buClr>
                <a:schemeClr val="dk1"/>
              </a:buClr>
              <a:buSzPts val="1400"/>
              <a:buFont typeface="Dosis"/>
              <a:buNone/>
              <a:defRPr sz="1400" b="0" i="0" u="none" strike="noStrike" cap="none">
                <a:solidFill>
                  <a:schemeClr val="dk1"/>
                </a:solidFill>
                <a:latin typeface="Dosis"/>
                <a:ea typeface="Dosis"/>
                <a:cs typeface="Dosis"/>
                <a:sym typeface="Dosis"/>
              </a:defRPr>
            </a:lvl2pPr>
            <a:lvl3pPr marL="1371600" marR="0" lvl="2" indent="-317500" algn="ctr" rtl="0">
              <a:lnSpc>
                <a:spcPct val="100000"/>
              </a:lnSpc>
              <a:spcBef>
                <a:spcPts val="0"/>
              </a:spcBef>
              <a:spcAft>
                <a:spcPts val="0"/>
              </a:spcAft>
              <a:buClr>
                <a:schemeClr val="dk1"/>
              </a:buClr>
              <a:buSzPts val="1400"/>
              <a:buFont typeface="Dosis"/>
              <a:buNone/>
              <a:defRPr sz="1400" b="0" i="0" u="none" strike="noStrike" cap="none">
                <a:solidFill>
                  <a:schemeClr val="dk1"/>
                </a:solidFill>
                <a:latin typeface="Dosis"/>
                <a:ea typeface="Dosis"/>
                <a:cs typeface="Dosis"/>
                <a:sym typeface="Dosis"/>
              </a:defRPr>
            </a:lvl3pPr>
            <a:lvl4pPr marL="1828800" marR="0" lvl="3" indent="-317500" algn="ctr" rtl="0">
              <a:lnSpc>
                <a:spcPct val="100000"/>
              </a:lnSpc>
              <a:spcBef>
                <a:spcPts val="0"/>
              </a:spcBef>
              <a:spcAft>
                <a:spcPts val="0"/>
              </a:spcAft>
              <a:buClr>
                <a:schemeClr val="dk1"/>
              </a:buClr>
              <a:buSzPts val="1400"/>
              <a:buFont typeface="Dosis"/>
              <a:buNone/>
              <a:defRPr sz="1400" b="0" i="0" u="none" strike="noStrike" cap="none">
                <a:solidFill>
                  <a:schemeClr val="dk1"/>
                </a:solidFill>
                <a:latin typeface="Dosis"/>
                <a:ea typeface="Dosis"/>
                <a:cs typeface="Dosis"/>
                <a:sym typeface="Dosis"/>
              </a:defRPr>
            </a:lvl4pPr>
            <a:lvl5pPr marL="2286000" marR="0" lvl="4" indent="-317500" algn="ctr" rtl="0">
              <a:lnSpc>
                <a:spcPct val="100000"/>
              </a:lnSpc>
              <a:spcBef>
                <a:spcPts val="0"/>
              </a:spcBef>
              <a:spcAft>
                <a:spcPts val="0"/>
              </a:spcAft>
              <a:buClr>
                <a:schemeClr val="dk1"/>
              </a:buClr>
              <a:buSzPts val="1400"/>
              <a:buFont typeface="Dosis"/>
              <a:buNone/>
              <a:defRPr sz="1400" b="0" i="0" u="none" strike="noStrike" cap="none">
                <a:solidFill>
                  <a:schemeClr val="dk1"/>
                </a:solidFill>
                <a:latin typeface="Dosis"/>
                <a:ea typeface="Dosis"/>
                <a:cs typeface="Dosis"/>
                <a:sym typeface="Dosis"/>
              </a:defRPr>
            </a:lvl5pPr>
            <a:lvl6pPr marL="2743200" marR="0" lvl="5" indent="-317500" algn="ctr" rtl="0">
              <a:lnSpc>
                <a:spcPct val="100000"/>
              </a:lnSpc>
              <a:spcBef>
                <a:spcPts val="0"/>
              </a:spcBef>
              <a:spcAft>
                <a:spcPts val="0"/>
              </a:spcAft>
              <a:buClr>
                <a:schemeClr val="dk1"/>
              </a:buClr>
              <a:buSzPts val="1400"/>
              <a:buFont typeface="Dosis"/>
              <a:buNone/>
              <a:defRPr sz="1400" b="0" i="0" u="none" strike="noStrike" cap="none">
                <a:solidFill>
                  <a:schemeClr val="dk1"/>
                </a:solidFill>
                <a:latin typeface="Dosis"/>
                <a:ea typeface="Dosis"/>
                <a:cs typeface="Dosis"/>
                <a:sym typeface="Dosis"/>
              </a:defRPr>
            </a:lvl6pPr>
            <a:lvl7pPr marL="3200400" marR="0" lvl="6" indent="-317500" algn="ctr" rtl="0">
              <a:lnSpc>
                <a:spcPct val="100000"/>
              </a:lnSpc>
              <a:spcBef>
                <a:spcPts val="0"/>
              </a:spcBef>
              <a:spcAft>
                <a:spcPts val="0"/>
              </a:spcAft>
              <a:buClr>
                <a:schemeClr val="dk1"/>
              </a:buClr>
              <a:buSzPts val="1400"/>
              <a:buFont typeface="Dosis"/>
              <a:buNone/>
              <a:defRPr sz="1400" b="0" i="0" u="none" strike="noStrike" cap="none">
                <a:solidFill>
                  <a:schemeClr val="dk1"/>
                </a:solidFill>
                <a:latin typeface="Dosis"/>
                <a:ea typeface="Dosis"/>
                <a:cs typeface="Dosis"/>
                <a:sym typeface="Dosis"/>
              </a:defRPr>
            </a:lvl7pPr>
            <a:lvl8pPr marL="3657600" marR="0" lvl="7" indent="-317500" algn="ctr" rtl="0">
              <a:lnSpc>
                <a:spcPct val="100000"/>
              </a:lnSpc>
              <a:spcBef>
                <a:spcPts val="0"/>
              </a:spcBef>
              <a:spcAft>
                <a:spcPts val="0"/>
              </a:spcAft>
              <a:buClr>
                <a:schemeClr val="dk1"/>
              </a:buClr>
              <a:buSzPts val="1400"/>
              <a:buFont typeface="Dosis"/>
              <a:buNone/>
              <a:defRPr sz="1400" b="0" i="0" u="none" strike="noStrike" cap="none">
                <a:solidFill>
                  <a:schemeClr val="dk1"/>
                </a:solidFill>
                <a:latin typeface="Dosis"/>
                <a:ea typeface="Dosis"/>
                <a:cs typeface="Dosis"/>
                <a:sym typeface="Dosis"/>
              </a:defRPr>
            </a:lvl8pPr>
            <a:lvl9pPr marL="4114800" marR="0" lvl="8" indent="-317500" algn="ctr" rtl="0">
              <a:lnSpc>
                <a:spcPct val="100000"/>
              </a:lnSpc>
              <a:spcBef>
                <a:spcPts val="0"/>
              </a:spcBef>
              <a:spcAft>
                <a:spcPts val="0"/>
              </a:spcAft>
              <a:buClr>
                <a:schemeClr val="dk1"/>
              </a:buClr>
              <a:buSzPts val="1400"/>
              <a:buFont typeface="Dosis"/>
              <a:buNone/>
              <a:defRPr sz="1400" b="0" i="0" u="none" strike="noStrike" cap="none">
                <a:solidFill>
                  <a:schemeClr val="dk1"/>
                </a:solidFill>
                <a:latin typeface="Dosis"/>
                <a:ea typeface="Dosis"/>
                <a:cs typeface="Dosis"/>
                <a:sym typeface="Dosis"/>
              </a:defRPr>
            </a:lvl9pPr>
          </a:lstStyle>
          <a:p>
            <a:pPr marL="285750" indent="-285750">
              <a:buFont typeface="Arial"/>
              <a:buChar char="•"/>
            </a:pPr>
            <a:r>
              <a:rPr lang="en">
                <a:solidFill>
                  <a:srgbClr val="2C3030"/>
                </a:solidFill>
              </a:rPr>
              <a:t>Task Design: </a:t>
            </a:r>
            <a:endParaRPr lang="en-US">
              <a:solidFill>
                <a:srgbClr val="2C3030"/>
              </a:solidFill>
            </a:endParaRPr>
          </a:p>
          <a:p>
            <a:pPr marL="742950" lvl="1" algn="l">
              <a:buFont typeface="Courier New"/>
              <a:buChar char="o"/>
            </a:pPr>
            <a:r>
              <a:rPr lang="en">
                <a:solidFill>
                  <a:srgbClr val="2C3030"/>
                </a:solidFill>
              </a:rPr>
              <a:t>Two search and move tasks were designed for Study 1: the Heavy Occlusion (HO) task and the Varies Depth (VD) task. </a:t>
            </a:r>
            <a:endParaRPr lang="en-US">
              <a:solidFill>
                <a:srgbClr val="2C3030"/>
              </a:solidFill>
            </a:endParaRPr>
          </a:p>
          <a:p>
            <a:pPr marL="742950" lvl="1" algn="l">
              <a:buFont typeface="Courier New"/>
              <a:buChar char="o"/>
            </a:pPr>
            <a:endParaRPr lang="en"/>
          </a:p>
        </p:txBody>
      </p:sp>
      <p:sp>
        <p:nvSpPr>
          <p:cNvPr id="3" name="CaixaDeTexto 2">
            <a:extLst>
              <a:ext uri="{FF2B5EF4-FFF2-40B4-BE49-F238E27FC236}">
                <a16:creationId xmlns:a16="http://schemas.microsoft.com/office/drawing/2014/main" id="{B636E002-3B02-8E9F-91A7-723DDCB6FE2B}"/>
              </a:ext>
            </a:extLst>
          </p:cNvPr>
          <p:cNvSpPr txBox="1"/>
          <p:nvPr/>
        </p:nvSpPr>
        <p:spPr>
          <a:xfrm>
            <a:off x="8653345" y="4832195"/>
            <a:ext cx="639337" cy="311305"/>
          </a:xfrm>
          <a:prstGeom prst="rect">
            <a:avLst/>
          </a:prstGeom>
          <a:noFill/>
        </p:spPr>
        <p:txBody>
          <a:bodyPr wrap="square" lIns="91440" tIns="45720" rIns="91440" bIns="45720" rtlCol="0" anchor="t">
            <a:spAutoFit/>
          </a:bodyPr>
          <a:lstStyle/>
          <a:p>
            <a:r>
              <a:rPr lang="pt-PT"/>
              <a:t>7</a:t>
            </a:r>
          </a:p>
        </p:txBody>
      </p:sp>
    </p:spTree>
    <p:extLst>
      <p:ext uri="{BB962C8B-B14F-4D97-AF65-F5344CB8AC3E}">
        <p14:creationId xmlns:p14="http://schemas.microsoft.com/office/powerpoint/2010/main" val="1688963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a:t>Study 1 – Task Design (2)</a:t>
            </a:r>
            <a:endParaRPr lang="en-US"/>
          </a:p>
        </p:txBody>
      </p:sp>
      <p:sp>
        <p:nvSpPr>
          <p:cNvPr id="1196" name="Google Shape;1196;p43"/>
          <p:cNvSpPr txBox="1">
            <a:spLocks noGrp="1"/>
          </p:cNvSpPr>
          <p:nvPr>
            <p:ph type="subTitle" idx="1"/>
          </p:nvPr>
        </p:nvSpPr>
        <p:spPr>
          <a:xfrm>
            <a:off x="3642677" y="1229722"/>
            <a:ext cx="4781017"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t>Varies Depth (VD) task:</a:t>
            </a:r>
            <a:endParaRPr lang="en-US"/>
          </a:p>
          <a:p>
            <a:pPr lvl="1" algn="l">
              <a:buFont typeface="Courier New"/>
              <a:buChar char="o"/>
            </a:pPr>
            <a:r>
              <a:rPr lang="en">
                <a:solidFill>
                  <a:srgbClr val="2C3030"/>
                </a:solidFill>
              </a:rPr>
              <a:t>Involves moving objects away in the depth axis for different distances.</a:t>
            </a:r>
          </a:p>
          <a:p>
            <a:pPr lvl="1" algn="l">
              <a:buFont typeface="Courier New"/>
              <a:buChar char="o"/>
            </a:pPr>
            <a:r>
              <a:rPr lang="en"/>
              <a:t>Includes 16 target spheres without interference cubes. </a:t>
            </a:r>
          </a:p>
          <a:p>
            <a:pPr lvl="1" algn="l">
              <a:buFont typeface="Courier New"/>
              <a:buChar char="o"/>
            </a:pPr>
            <a:r>
              <a:rPr lang="en"/>
              <a:t>Target positions located 1.5m high and at distances of 2.5m, 4m, 5.5m, and 7m in the depth axis.</a:t>
            </a:r>
          </a:p>
          <a:p>
            <a:pPr lvl="1" algn="l"/>
            <a:endParaRPr lang="en"/>
          </a:p>
          <a:p>
            <a:pPr lvl="1" algn="l">
              <a:buFont typeface="Courier New"/>
              <a:buChar char="o"/>
            </a:pPr>
            <a:endParaRPr lang="en"/>
          </a:p>
          <a:p>
            <a:pPr lvl="1" algn="l"/>
            <a:endParaRPr lang="en"/>
          </a:p>
        </p:txBody>
      </p:sp>
      <p:sp>
        <p:nvSpPr>
          <p:cNvPr id="1197" name="Google Shape;1197;p43"/>
          <p:cNvSpPr txBox="1">
            <a:spLocks noGrp="1"/>
          </p:cNvSpPr>
          <p:nvPr>
            <p:ph type="subTitle" idx="2"/>
          </p:nvPr>
        </p:nvSpPr>
        <p:spPr>
          <a:xfrm>
            <a:off x="723958" y="1289099"/>
            <a:ext cx="3064664"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solidFill>
                  <a:srgbClr val="2C3030"/>
                </a:solidFill>
              </a:rPr>
              <a:t>Heavy Occlusion (HO) task:</a:t>
            </a:r>
            <a:endParaRPr lang="en-US">
              <a:solidFill>
                <a:srgbClr val="2C3030"/>
              </a:solidFill>
            </a:endParaRPr>
          </a:p>
          <a:p>
            <a:pPr marL="742950" lvl="1" algn="l">
              <a:buFont typeface="Courier New"/>
              <a:buChar char="o"/>
            </a:pPr>
            <a:r>
              <a:rPr lang="en"/>
              <a:t>Consists of 12 target spheres, with 3 spheres for each color. </a:t>
            </a:r>
            <a:endParaRPr lang="en-US"/>
          </a:p>
          <a:p>
            <a:pPr marL="742950" lvl="1" algn="l">
              <a:buFont typeface="Courier New"/>
              <a:buChar char="o"/>
            </a:pPr>
            <a:r>
              <a:rPr lang="en"/>
              <a:t>Involves 12 gray cubes distributed as interference. </a:t>
            </a:r>
            <a:endParaRPr lang="en-US"/>
          </a:p>
          <a:p>
            <a:pPr marL="742950" lvl="1" algn="l">
              <a:buFont typeface="Courier New"/>
              <a:buChar char="o"/>
            </a:pPr>
            <a:r>
              <a:rPr lang="en"/>
              <a:t>Only 2 target spheres are fully visible, while 6 are partially occluded and 4 are completely occluded. </a:t>
            </a:r>
            <a:endParaRPr lang="en-US"/>
          </a:p>
          <a:p>
            <a:pPr marL="742950" lvl="1" algn="l">
              <a:buFont typeface="Courier New"/>
              <a:buChar char="o"/>
            </a:pPr>
            <a:r>
              <a:rPr lang="en"/>
              <a:t>Objects placed 5m away from participants. </a:t>
            </a:r>
            <a:endParaRPr lang="en-US"/>
          </a:p>
          <a:p>
            <a:pPr marL="742950" lvl="1" algn="l">
              <a:buFont typeface="Courier New"/>
              <a:buChar char="o"/>
            </a:pPr>
            <a:r>
              <a:rPr lang="en"/>
              <a:t>Four target positions located on the corners of a 3m X 3m rectangle, 3m away.</a:t>
            </a:r>
            <a:endParaRPr lang="en-US"/>
          </a:p>
        </p:txBody>
      </p:sp>
      <p:pic>
        <p:nvPicPr>
          <p:cNvPr id="2" name="Picture 1" descr="A screenshot of a video game&#10;&#10;Description automatically generated">
            <a:extLst>
              <a:ext uri="{FF2B5EF4-FFF2-40B4-BE49-F238E27FC236}">
                <a16:creationId xmlns:a16="http://schemas.microsoft.com/office/drawing/2014/main" id="{2D48ADCC-3121-7E7B-4BF7-5A33EA21F5CA}"/>
              </a:ext>
            </a:extLst>
          </p:cNvPr>
          <p:cNvPicPr>
            <a:picLocks noChangeAspect="1"/>
          </p:cNvPicPr>
          <p:nvPr/>
        </p:nvPicPr>
        <p:blipFill rotWithShape="1">
          <a:blip r:embed="rId3"/>
          <a:srcRect l="6316" t="3266" r="6195" b="21859"/>
          <a:stretch/>
        </p:blipFill>
        <p:spPr>
          <a:xfrm>
            <a:off x="4110964" y="2693350"/>
            <a:ext cx="4315739" cy="2212088"/>
          </a:xfrm>
          <a:prstGeom prst="rect">
            <a:avLst/>
          </a:prstGeom>
        </p:spPr>
      </p:pic>
      <p:sp>
        <p:nvSpPr>
          <p:cNvPr id="3" name="CaixaDeTexto 2">
            <a:extLst>
              <a:ext uri="{FF2B5EF4-FFF2-40B4-BE49-F238E27FC236}">
                <a16:creationId xmlns:a16="http://schemas.microsoft.com/office/drawing/2014/main" id="{B6B343B8-E1E2-C4B9-ABFA-5DEEA2749A1F}"/>
              </a:ext>
            </a:extLst>
          </p:cNvPr>
          <p:cNvSpPr txBox="1"/>
          <p:nvPr/>
        </p:nvSpPr>
        <p:spPr>
          <a:xfrm>
            <a:off x="8727688" y="4835723"/>
            <a:ext cx="416312" cy="307777"/>
          </a:xfrm>
          <a:prstGeom prst="rect">
            <a:avLst/>
          </a:prstGeom>
          <a:noFill/>
        </p:spPr>
        <p:txBody>
          <a:bodyPr wrap="square" lIns="91440" tIns="45720" rIns="91440" bIns="45720" rtlCol="0" anchor="t">
            <a:spAutoFit/>
          </a:bodyPr>
          <a:lstStyle/>
          <a:p>
            <a:r>
              <a:rPr lang="pt-PT"/>
              <a:t>8</a:t>
            </a:r>
          </a:p>
        </p:txBody>
      </p:sp>
    </p:spTree>
    <p:extLst>
      <p:ext uri="{BB962C8B-B14F-4D97-AF65-F5344CB8AC3E}">
        <p14:creationId xmlns:p14="http://schemas.microsoft.com/office/powerpoint/2010/main" val="3915913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43"/>
          <p:cNvSpPr txBox="1">
            <a:spLocks noGrp="1"/>
          </p:cNvSpPr>
          <p:nvPr>
            <p:ph type="title"/>
          </p:nvPr>
        </p:nvSpPr>
        <p:spPr>
          <a:xfrm>
            <a:off x="762022" y="445025"/>
            <a:ext cx="7661978" cy="959302"/>
          </a:xfrm>
          <a:prstGeom prst="rect">
            <a:avLst/>
          </a:prstGeom>
        </p:spPr>
        <p:txBody>
          <a:bodyPr spcFirstLastPara="1" wrap="square" lIns="91425" tIns="91425" rIns="91425" bIns="91425" anchor="t" anchorCtr="0">
            <a:noAutofit/>
          </a:bodyPr>
          <a:lstStyle/>
          <a:p>
            <a:r>
              <a:rPr lang="en"/>
              <a:t>Study 1 – Evaluation Metrics</a:t>
            </a:r>
            <a:br>
              <a:rPr lang="en"/>
            </a:br>
            <a:r>
              <a:rPr lang="en" b="0"/>
              <a:t>1) Objective Measures</a:t>
            </a:r>
            <a:endParaRPr lang="en-US"/>
          </a:p>
        </p:txBody>
      </p:sp>
      <p:sp>
        <p:nvSpPr>
          <p:cNvPr id="1196" name="Google Shape;1196;p43"/>
          <p:cNvSpPr txBox="1">
            <a:spLocks noGrp="1"/>
          </p:cNvSpPr>
          <p:nvPr>
            <p:ph type="subTitle" idx="1"/>
          </p:nvPr>
        </p:nvSpPr>
        <p:spPr>
          <a:xfrm>
            <a:off x="4466526" y="1667625"/>
            <a:ext cx="3949746"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cs typeface="Arial"/>
              </a:rPr>
              <a:t>Measurements for Translation in 3D: </a:t>
            </a:r>
            <a:endParaRPr lang="en-US">
              <a:cs typeface="Arial"/>
            </a:endParaRPr>
          </a:p>
          <a:p>
            <a:pPr marL="742950" lvl="1" algn="l">
              <a:buFont typeface="Courier New"/>
              <a:buChar char="o"/>
            </a:pPr>
            <a:r>
              <a:rPr lang="en">
                <a:cs typeface="Arial"/>
              </a:rPr>
              <a:t>Hand Translation Distance: Total distance of hand translations, accumulated across frames. Longer distance suggests less effective translation. </a:t>
            </a:r>
            <a:endParaRPr lang="en-US">
              <a:cs typeface="Arial"/>
            </a:endParaRPr>
          </a:p>
          <a:p>
            <a:pPr marL="742950" lvl="1" algn="l">
              <a:buFont typeface="Courier New"/>
              <a:buChar char="o"/>
            </a:pPr>
            <a:r>
              <a:rPr lang="en">
                <a:cs typeface="Arial"/>
              </a:rPr>
              <a:t>Average Translation Count: Selection count of target objects divided by the number of target objects. Represents the number </a:t>
            </a:r>
            <a:r>
              <a:rPr lang="en"/>
              <a:t>of translations required to move an object successfully to the target position.</a:t>
            </a:r>
            <a:br>
              <a:rPr lang="en"/>
            </a:br>
            <a:endParaRPr lang="en-US">
              <a:cs typeface="Arial"/>
            </a:endParaRPr>
          </a:p>
        </p:txBody>
      </p:sp>
      <p:sp>
        <p:nvSpPr>
          <p:cNvPr id="1197" name="Google Shape;1197;p43"/>
          <p:cNvSpPr txBox="1">
            <a:spLocks noGrp="1"/>
          </p:cNvSpPr>
          <p:nvPr>
            <p:ph type="subTitle" idx="2"/>
          </p:nvPr>
        </p:nvSpPr>
        <p:spPr>
          <a:xfrm>
            <a:off x="684446" y="1667625"/>
            <a:ext cx="3806872" cy="2684100"/>
          </a:xfrm>
          <a:prstGeom prst="rect">
            <a:avLst/>
          </a:prstGeom>
        </p:spPr>
        <p:txBody>
          <a:bodyPr spcFirstLastPara="1" wrap="square" lIns="91425" tIns="91425" rIns="91425" bIns="91425" anchor="t" anchorCtr="0">
            <a:noAutofit/>
          </a:bodyPr>
          <a:lstStyle/>
          <a:p>
            <a:pPr marL="285750" indent="-285750">
              <a:buFont typeface="Arial"/>
              <a:buChar char="•"/>
            </a:pPr>
            <a:r>
              <a:rPr lang="en">
                <a:solidFill>
                  <a:srgbClr val="2C3030"/>
                </a:solidFill>
              </a:rPr>
              <a:t>Measurements for Selection in 3D:</a:t>
            </a:r>
            <a:endParaRPr lang="en-US">
              <a:solidFill>
                <a:srgbClr val="2C3030"/>
              </a:solidFill>
            </a:endParaRPr>
          </a:p>
          <a:p>
            <a:pPr marL="742950" lvl="1" algn="l">
              <a:buFont typeface="Courier New"/>
              <a:buChar char="o"/>
            </a:pPr>
            <a:r>
              <a:rPr lang="en">
                <a:solidFill>
                  <a:srgbClr val="2C3030"/>
                </a:solidFill>
              </a:rPr>
              <a:t> Total Selection Time: Total completion time minus total translation time. Represents time spent observing and selecting.</a:t>
            </a:r>
            <a:endParaRPr lang="en-US">
              <a:solidFill>
                <a:srgbClr val="2C3030"/>
              </a:solidFill>
            </a:endParaRPr>
          </a:p>
          <a:p>
            <a:pPr marL="742950" lvl="1" algn="l">
              <a:buFont typeface="Courier New"/>
              <a:buChar char="o"/>
            </a:pPr>
            <a:r>
              <a:rPr lang="en">
                <a:solidFill>
                  <a:srgbClr val="2C3030"/>
                </a:solidFill>
              </a:rPr>
              <a:t> Total Selection Count: Total number of selections made during the HO task. More selections imply more redundant work.</a:t>
            </a:r>
            <a:endParaRPr lang="en-US">
              <a:solidFill>
                <a:srgbClr val="2C3030"/>
              </a:solidFill>
            </a:endParaRPr>
          </a:p>
          <a:p>
            <a:pPr marL="742950" lvl="1" algn="l">
              <a:buFont typeface="Courier New"/>
              <a:buChar char="o"/>
            </a:pPr>
            <a:r>
              <a:rPr lang="en">
                <a:solidFill>
                  <a:srgbClr val="2C3030"/>
                </a:solidFill>
              </a:rPr>
              <a:t> Invalid Selection Ratio: Proportion </a:t>
            </a:r>
            <a:r>
              <a:rPr lang="en"/>
              <a:t>of interference cube selection count to Total Selection Count. Lower ratios indicate more effective selection in 3D spaces with occlusion. </a:t>
            </a:r>
            <a:endParaRPr lang="en-US"/>
          </a:p>
        </p:txBody>
      </p:sp>
      <p:sp>
        <p:nvSpPr>
          <p:cNvPr id="2" name="CaixaDeTexto 1">
            <a:extLst>
              <a:ext uri="{FF2B5EF4-FFF2-40B4-BE49-F238E27FC236}">
                <a16:creationId xmlns:a16="http://schemas.microsoft.com/office/drawing/2014/main" id="{613F9D00-8B22-02F9-FE6D-D8D57668CDCD}"/>
              </a:ext>
            </a:extLst>
          </p:cNvPr>
          <p:cNvSpPr txBox="1"/>
          <p:nvPr/>
        </p:nvSpPr>
        <p:spPr>
          <a:xfrm>
            <a:off x="8690517" y="4835723"/>
            <a:ext cx="602166" cy="307777"/>
          </a:xfrm>
          <a:prstGeom prst="rect">
            <a:avLst/>
          </a:prstGeom>
          <a:noFill/>
        </p:spPr>
        <p:txBody>
          <a:bodyPr wrap="square" lIns="91440" tIns="45720" rIns="91440" bIns="45720" rtlCol="0" anchor="t">
            <a:spAutoFit/>
          </a:bodyPr>
          <a:lstStyle/>
          <a:p>
            <a:r>
              <a:rPr lang="pt-PT"/>
              <a:t>9</a:t>
            </a:r>
          </a:p>
        </p:txBody>
      </p:sp>
    </p:spTree>
    <p:extLst>
      <p:ext uri="{BB962C8B-B14F-4D97-AF65-F5344CB8AC3E}">
        <p14:creationId xmlns:p14="http://schemas.microsoft.com/office/powerpoint/2010/main" val="1053527435"/>
      </p:ext>
    </p:extLst>
  </p:cSld>
  <p:clrMapOvr>
    <a:masterClrMapping/>
  </p:clrMapOvr>
</p:sld>
</file>

<file path=ppt/theme/theme1.xml><?xml version="1.0" encoding="utf-8"?>
<a:theme xmlns:a="http://schemas.openxmlformats.org/drawingml/2006/main" name="Telecommunications Types by Slidesgo">
  <a:themeElements>
    <a:clrScheme name="Simple Light">
      <a:dk1>
        <a:srgbClr val="2C3030"/>
      </a:dk1>
      <a:lt1>
        <a:srgbClr val="F3F3F3"/>
      </a:lt1>
      <a:dk2>
        <a:srgbClr val="D1D5D7"/>
      </a:dk2>
      <a:lt2>
        <a:srgbClr val="B5BCBD"/>
      </a:lt2>
      <a:accent1>
        <a:srgbClr val="A1A7A9"/>
      </a:accent1>
      <a:accent2>
        <a:srgbClr val="72787A"/>
      </a:accent2>
      <a:accent3>
        <a:srgbClr val="FFFFFF"/>
      </a:accent3>
      <a:accent4>
        <a:srgbClr val="FFFFFF"/>
      </a:accent4>
      <a:accent5>
        <a:srgbClr val="FFFFFF"/>
      </a:accent5>
      <a:accent6>
        <a:srgbClr val="FFFFFF"/>
      </a:accent6>
      <a:hlink>
        <a:srgbClr val="2C303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643A2039014A74A82171A786927D584" ma:contentTypeVersion="15" ma:contentTypeDescription="Create a new document." ma:contentTypeScope="" ma:versionID="be490f94e7ddebadab5b8c0bc5601dca">
  <xsd:schema xmlns:xsd="http://www.w3.org/2001/XMLSchema" xmlns:xs="http://www.w3.org/2001/XMLSchema" xmlns:p="http://schemas.microsoft.com/office/2006/metadata/properties" xmlns:ns3="c9155701-7324-43ba-bcae-b8d86fd719f0" xmlns:ns4="34e59911-623b-4d42-a9bf-7345297eb4f9" targetNamespace="http://schemas.microsoft.com/office/2006/metadata/properties" ma:root="true" ma:fieldsID="a191b98f258cde0e339691d431723177" ns3:_="" ns4:_="">
    <xsd:import namespace="c9155701-7324-43ba-bcae-b8d86fd719f0"/>
    <xsd:import namespace="34e59911-623b-4d42-a9bf-7345297eb4f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SearchProperties" minOccurs="0"/>
                <xsd:element ref="ns3:MediaServiceObjectDetectorVersions" minOccurs="0"/>
                <xsd:element ref="ns3:_activity" minOccurs="0"/>
                <xsd:element ref="ns4:SharedWithUsers" minOccurs="0"/>
                <xsd:element ref="ns4:SharedWithDetails" minOccurs="0"/>
                <xsd:element ref="ns4:SharingHintHash" minOccurs="0"/>
                <xsd:element ref="ns3:MediaServiceDateTaken" minOccurs="0"/>
                <xsd:element ref="ns3:MediaServiceSystem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9155701-7324-43ba-bcae-b8d86fd719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_activity" ma:index="14" nillable="true" ma:displayName="_activity" ma:hidden="true" ma:internalName="_activity">
      <xsd:simpleType>
        <xsd:restriction base="dms:Note"/>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SystemTags" ma:index="19" nillable="true" ma:displayName="MediaServiceSystemTags" ma:hidden="true" ma:internalName="MediaServiceSystemTags" ma:readOnly="true">
      <xsd:simpleType>
        <xsd:restriction base="dms:Note"/>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4e59911-623b-4d42-a9bf-7345297eb4f9"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9155701-7324-43ba-bcae-b8d86fd719f0" xsi:nil="true"/>
  </documentManagement>
</p:properties>
</file>

<file path=customXml/itemProps1.xml><?xml version="1.0" encoding="utf-8"?>
<ds:datastoreItem xmlns:ds="http://schemas.openxmlformats.org/officeDocument/2006/customXml" ds:itemID="{8FEFBCCB-8574-48FD-B5E1-69A238412AAE}">
  <ds:schemaRefs>
    <ds:schemaRef ds:uri="34e59911-623b-4d42-a9bf-7345297eb4f9"/>
    <ds:schemaRef ds:uri="c9155701-7324-43ba-bcae-b8d86fd719f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57E153A-B1F8-4587-B83B-855274BF6D49}">
  <ds:schemaRefs>
    <ds:schemaRef ds:uri="http://schemas.microsoft.com/sharepoint/v3/contenttype/forms"/>
  </ds:schemaRefs>
</ds:datastoreItem>
</file>

<file path=customXml/itemProps3.xml><?xml version="1.0" encoding="utf-8"?>
<ds:datastoreItem xmlns:ds="http://schemas.openxmlformats.org/officeDocument/2006/customXml" ds:itemID="{BA0C1A7F-99BC-46C0-8D68-DEA94144C020}">
  <ds:schemaRefs>
    <ds:schemaRef ds:uri="http://schemas.microsoft.com/office/2006/metadata/properties"/>
    <ds:schemaRef ds:uri="http://schemas.microsoft.com/office/2006/documentManagement/types"/>
    <ds:schemaRef ds:uri="http://purl.org/dc/elements/1.1/"/>
    <ds:schemaRef ds:uri="http://purl.org/dc/terms/"/>
    <ds:schemaRef ds:uri="http://purl.org/dc/dcmitype/"/>
    <ds:schemaRef ds:uri="c9155701-7324-43ba-bcae-b8d86fd719f0"/>
    <ds:schemaRef ds:uri="34e59911-623b-4d42-a9bf-7345297eb4f9"/>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2044</Words>
  <Application>Microsoft Office PowerPoint</Application>
  <PresentationFormat>Apresentação no Ecrã (16:9)</PresentationFormat>
  <Paragraphs>251</Paragraphs>
  <Slides>23</Slides>
  <Notes>17</Notes>
  <HiddenSlides>0</HiddenSlides>
  <MMClips>0</MMClips>
  <ScaleCrop>false</ScaleCrop>
  <HeadingPairs>
    <vt:vector size="6" baseType="variant">
      <vt:variant>
        <vt:lpstr>Tipos de letra usados</vt:lpstr>
      </vt:variant>
      <vt:variant>
        <vt:i4>8</vt:i4>
      </vt:variant>
      <vt:variant>
        <vt:lpstr>Tema</vt:lpstr>
      </vt:variant>
      <vt:variant>
        <vt:i4>1</vt:i4>
      </vt:variant>
      <vt:variant>
        <vt:lpstr>Títulos dos diapositivos</vt:lpstr>
      </vt:variant>
      <vt:variant>
        <vt:i4>23</vt:i4>
      </vt:variant>
    </vt:vector>
  </HeadingPairs>
  <TitlesOfParts>
    <vt:vector size="32" baseType="lpstr">
      <vt:lpstr>Courier New</vt:lpstr>
      <vt:lpstr>Arial,Sans-Serif</vt:lpstr>
      <vt:lpstr>Arial</vt:lpstr>
      <vt:lpstr>Courier New,monospace</vt:lpstr>
      <vt:lpstr>Wingdings</vt:lpstr>
      <vt:lpstr>Aldrich</vt:lpstr>
      <vt:lpstr>Dosis</vt:lpstr>
      <vt:lpstr>Nunito Light</vt:lpstr>
      <vt:lpstr>Telecommunications Types by Slidesgo</vt:lpstr>
      <vt:lpstr>Exploring 3D Interaction with Gaze Guidance in Augmented Reality </vt:lpstr>
      <vt:lpstr>Why did we choose this paper?</vt:lpstr>
      <vt:lpstr>Introduction</vt:lpstr>
      <vt:lpstr>Study 01</vt:lpstr>
      <vt:lpstr>Study 1 - Overview</vt:lpstr>
      <vt:lpstr>Study 1 - Participants and Devices</vt:lpstr>
      <vt:lpstr>Study 1 – Task Design (1)</vt:lpstr>
      <vt:lpstr>Study 1 – Task Design (2)</vt:lpstr>
      <vt:lpstr>Study 1 – Evaluation Metrics 1) Objective Measures</vt:lpstr>
      <vt:lpstr>Study 1 – Evaluation Metrics 2) Subjective Measures</vt:lpstr>
      <vt:lpstr>Study 1 – Experiment Procedure(1)</vt:lpstr>
      <vt:lpstr>Study 1 – Experiment Procedure(2)</vt:lpstr>
      <vt:lpstr>Study 1 – Results 1) Objective Measures(1)</vt:lpstr>
      <vt:lpstr>Study 1 – Results 1) Objective Measures(2)</vt:lpstr>
      <vt:lpstr>Study 1 – Results 1) Objective Measures(3)</vt:lpstr>
      <vt:lpstr>Study 1 – Results 2) Subjective Measures(1) </vt:lpstr>
      <vt:lpstr>Study 1 – Results 2) Subjective Measures(2) </vt:lpstr>
      <vt:lpstr>Study 1 – Discussion </vt:lpstr>
      <vt:lpstr>Study 2 - Overview</vt:lpstr>
      <vt:lpstr>Study 2 - Procedure</vt:lpstr>
      <vt:lpstr>Study 2 - Results</vt:lpstr>
      <vt:lpstr>Conclusion</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TELECOMMUNICATIONS TYPES</dc:title>
  <dc:creator>Bruno Gomes</dc:creator>
  <cp:lastModifiedBy>Bruno Gomes</cp:lastModifiedBy>
  <cp:revision>1</cp:revision>
  <dcterms:modified xsi:type="dcterms:W3CDTF">2024-05-15T14:36:14Z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0x0101000643A2039014A74A82171A786927D584</vt:lpwstr>
  </property>
</Properties>
</file>